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7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84F"/>
    <a:srgbClr val="F2AB24"/>
    <a:srgbClr val="4F81BD"/>
    <a:srgbClr val="FFCC04"/>
    <a:srgbClr val="F7F7F7"/>
    <a:srgbClr val="696969"/>
    <a:srgbClr val="666666"/>
    <a:srgbClr val="9F9F9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8976E-D442-46DF-940F-C83AAADD84E7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6A93-C72A-4FE2-9C7E-452BB533E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48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6A93-C72A-4FE2-9C7E-452BB533E6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9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B1184-6979-48F3-A759-90EE734665CA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53056-4DB8-4E75-B982-4B23A2DB8815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3AF2-F30E-4EDB-BBFD-5F413B1A0E15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1D94B-86E6-4721-A5BF-D4B93FA80793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BD98-D415-4140-A9AD-D2ED005754AF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B5EB-D1E9-4A8D-90A8-18E00E3F2651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AD50-4697-48C9-B551-F7AFFDC95C9D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BAF8F-9EAF-4B6D-9B01-DF78DF464674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30C93-EE06-481D-A46B-C3AEFF619E4F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6707C-4C25-424A-9712-FA9F731127FB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AC2B8-BF5B-4E6E-BD35-8F0A21506C0E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DA38C-9290-4670-9718-1139D8A2B0AA}" type="datetime1">
              <a:rPr lang="en-US" altLang="ko-KR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5.png"/><Relationship Id="rId18" Type="http://schemas.openxmlformats.org/officeDocument/2006/relationships/image" Target="../media/image191.png"/><Relationship Id="rId26" Type="http://schemas.openxmlformats.org/officeDocument/2006/relationships/image" Target="../media/image246.png"/><Relationship Id="rId39" Type="http://schemas.openxmlformats.org/officeDocument/2006/relationships/image" Target="../media/image259.png"/><Relationship Id="rId21" Type="http://schemas.openxmlformats.org/officeDocument/2006/relationships/image" Target="../media/image241.png"/><Relationship Id="rId34" Type="http://schemas.openxmlformats.org/officeDocument/2006/relationships/image" Target="../media/image254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5.png"/><Relationship Id="rId33" Type="http://schemas.openxmlformats.org/officeDocument/2006/relationships/image" Target="../media/image253.png"/><Relationship Id="rId38" Type="http://schemas.openxmlformats.org/officeDocument/2006/relationships/image" Target="../media/image258.png"/><Relationship Id="rId2" Type="http://schemas.openxmlformats.org/officeDocument/2006/relationships/image" Target="../media/image224.png"/><Relationship Id="rId16" Type="http://schemas.openxmlformats.org/officeDocument/2006/relationships/image" Target="../media/image238.png"/><Relationship Id="rId20" Type="http://schemas.openxmlformats.org/officeDocument/2006/relationships/image" Target="../media/image240.png"/><Relationship Id="rId29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24" Type="http://schemas.openxmlformats.org/officeDocument/2006/relationships/image" Target="../media/image244.png"/><Relationship Id="rId32" Type="http://schemas.openxmlformats.org/officeDocument/2006/relationships/image" Target="../media/image252.png"/><Relationship Id="rId37" Type="http://schemas.openxmlformats.org/officeDocument/2006/relationships/image" Target="../media/image257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3.png"/><Relationship Id="rId28" Type="http://schemas.openxmlformats.org/officeDocument/2006/relationships/image" Target="../media/image248.png"/><Relationship Id="rId36" Type="http://schemas.openxmlformats.org/officeDocument/2006/relationships/image" Target="../media/image256.png"/><Relationship Id="rId10" Type="http://schemas.openxmlformats.org/officeDocument/2006/relationships/image" Target="../media/image232.png"/><Relationship Id="rId19" Type="http://schemas.openxmlformats.org/officeDocument/2006/relationships/image" Target="../media/image86.png"/><Relationship Id="rId31" Type="http://schemas.openxmlformats.org/officeDocument/2006/relationships/image" Target="../media/image251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2.png"/><Relationship Id="rId27" Type="http://schemas.openxmlformats.org/officeDocument/2006/relationships/image" Target="../media/image247.png"/><Relationship Id="rId30" Type="http://schemas.openxmlformats.org/officeDocument/2006/relationships/image" Target="../media/image250.png"/><Relationship Id="rId35" Type="http://schemas.openxmlformats.org/officeDocument/2006/relationships/image" Target="../media/image255.png"/><Relationship Id="rId8" Type="http://schemas.openxmlformats.org/officeDocument/2006/relationships/image" Target="../media/image230.png"/><Relationship Id="rId3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" Type="http://schemas.openxmlformats.org/officeDocument/2006/relationships/image" Target="../media/image191.png"/><Relationship Id="rId21" Type="http://schemas.openxmlformats.org/officeDocument/2006/relationships/image" Target="../media/image277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image" Target="../media/image260.png"/><Relationship Id="rId16" Type="http://schemas.openxmlformats.org/officeDocument/2006/relationships/image" Target="../media/image272.png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86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Relationship Id="rId22" Type="http://schemas.openxmlformats.org/officeDocument/2006/relationships/image" Target="../media/image2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6.png"/><Relationship Id="rId18" Type="http://schemas.openxmlformats.org/officeDocument/2006/relationships/image" Target="../media/image277.png"/><Relationship Id="rId26" Type="http://schemas.openxmlformats.org/officeDocument/2006/relationships/image" Target="../media/image294.png"/><Relationship Id="rId3" Type="http://schemas.openxmlformats.org/officeDocument/2006/relationships/image" Target="../media/image191.png"/><Relationship Id="rId21" Type="http://schemas.openxmlformats.org/officeDocument/2006/relationships/image" Target="../media/image290.png"/><Relationship Id="rId7" Type="http://schemas.openxmlformats.org/officeDocument/2006/relationships/image" Target="../media/image264.png"/><Relationship Id="rId12" Type="http://schemas.openxmlformats.org/officeDocument/2006/relationships/image" Target="../media/image284.png"/><Relationship Id="rId17" Type="http://schemas.openxmlformats.org/officeDocument/2006/relationships/image" Target="../media/image287.png"/><Relationship Id="rId25" Type="http://schemas.openxmlformats.org/officeDocument/2006/relationships/image" Target="../media/image293.png"/><Relationship Id="rId2" Type="http://schemas.openxmlformats.org/officeDocument/2006/relationships/image" Target="../media/image260.png"/><Relationship Id="rId16" Type="http://schemas.openxmlformats.org/officeDocument/2006/relationships/image" Target="../media/image286.png"/><Relationship Id="rId20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83.png"/><Relationship Id="rId24" Type="http://schemas.openxmlformats.org/officeDocument/2006/relationships/image" Target="../media/image278.png"/><Relationship Id="rId5" Type="http://schemas.openxmlformats.org/officeDocument/2006/relationships/image" Target="../media/image279.png"/><Relationship Id="rId15" Type="http://schemas.openxmlformats.org/officeDocument/2006/relationships/image" Target="../media/image285.png"/><Relationship Id="rId23" Type="http://schemas.openxmlformats.org/officeDocument/2006/relationships/image" Target="../media/image292.png"/><Relationship Id="rId10" Type="http://schemas.openxmlformats.org/officeDocument/2006/relationships/image" Target="../media/image282.png"/><Relationship Id="rId19" Type="http://schemas.openxmlformats.org/officeDocument/2006/relationships/image" Target="../media/image288.png"/><Relationship Id="rId4" Type="http://schemas.openxmlformats.org/officeDocument/2006/relationships/image" Target="../media/image86.png"/><Relationship Id="rId9" Type="http://schemas.openxmlformats.org/officeDocument/2006/relationships/image" Target="../media/image281.png"/><Relationship Id="rId14" Type="http://schemas.openxmlformats.org/officeDocument/2006/relationships/image" Target="../media/image266.png"/><Relationship Id="rId22" Type="http://schemas.openxmlformats.org/officeDocument/2006/relationships/image" Target="../media/image291.png"/><Relationship Id="rId27" Type="http://schemas.openxmlformats.org/officeDocument/2006/relationships/image" Target="../media/image2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7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" Type="http://schemas.openxmlformats.org/officeDocument/2006/relationships/image" Target="../media/image296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86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191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8.png"/><Relationship Id="rId18" Type="http://schemas.openxmlformats.org/officeDocument/2006/relationships/image" Target="../media/image322.png"/><Relationship Id="rId26" Type="http://schemas.openxmlformats.org/officeDocument/2006/relationships/image" Target="../media/image329.png"/><Relationship Id="rId3" Type="http://schemas.openxmlformats.org/officeDocument/2006/relationships/image" Target="../media/image311.png"/><Relationship Id="rId21" Type="http://schemas.openxmlformats.org/officeDocument/2006/relationships/image" Target="../media/image324.png"/><Relationship Id="rId34" Type="http://schemas.openxmlformats.org/officeDocument/2006/relationships/image" Target="../media/image335.png"/><Relationship Id="rId7" Type="http://schemas.openxmlformats.org/officeDocument/2006/relationships/image" Target="../media/image191.png"/><Relationship Id="rId12" Type="http://schemas.openxmlformats.org/officeDocument/2006/relationships/image" Target="../media/image317.png"/><Relationship Id="rId17" Type="http://schemas.openxmlformats.org/officeDocument/2006/relationships/image" Target="../media/image321.png"/><Relationship Id="rId25" Type="http://schemas.openxmlformats.org/officeDocument/2006/relationships/image" Target="../media/image328.png"/><Relationship Id="rId33" Type="http://schemas.openxmlformats.org/officeDocument/2006/relationships/image" Target="../media/image334.png"/><Relationship Id="rId2" Type="http://schemas.openxmlformats.org/officeDocument/2006/relationships/image" Target="../media/image310.png"/><Relationship Id="rId16" Type="http://schemas.openxmlformats.org/officeDocument/2006/relationships/image" Target="../media/image320.png"/><Relationship Id="rId20" Type="http://schemas.openxmlformats.org/officeDocument/2006/relationships/image" Target="../media/image278.png"/><Relationship Id="rId29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11" Type="http://schemas.openxmlformats.org/officeDocument/2006/relationships/image" Target="../media/image316.png"/><Relationship Id="rId24" Type="http://schemas.openxmlformats.org/officeDocument/2006/relationships/image" Target="../media/image327.png"/><Relationship Id="rId32" Type="http://schemas.openxmlformats.org/officeDocument/2006/relationships/image" Target="../media/image333.png"/><Relationship Id="rId5" Type="http://schemas.openxmlformats.org/officeDocument/2006/relationships/image" Target="../media/image313.png"/><Relationship Id="rId15" Type="http://schemas.openxmlformats.org/officeDocument/2006/relationships/image" Target="../media/image319.png"/><Relationship Id="rId23" Type="http://schemas.openxmlformats.org/officeDocument/2006/relationships/image" Target="../media/image326.png"/><Relationship Id="rId28" Type="http://schemas.openxmlformats.org/officeDocument/2006/relationships/image" Target="../media/image204.png"/><Relationship Id="rId10" Type="http://schemas.openxmlformats.org/officeDocument/2006/relationships/image" Target="../media/image315.png"/><Relationship Id="rId19" Type="http://schemas.openxmlformats.org/officeDocument/2006/relationships/image" Target="../media/image323.png"/><Relationship Id="rId31" Type="http://schemas.openxmlformats.org/officeDocument/2006/relationships/image" Target="../media/image332.png"/><Relationship Id="rId4" Type="http://schemas.openxmlformats.org/officeDocument/2006/relationships/image" Target="../media/image312.png"/><Relationship Id="rId9" Type="http://schemas.openxmlformats.org/officeDocument/2006/relationships/image" Target="../media/image298.png"/><Relationship Id="rId14" Type="http://schemas.openxmlformats.org/officeDocument/2006/relationships/image" Target="../media/image276.png"/><Relationship Id="rId22" Type="http://schemas.openxmlformats.org/officeDocument/2006/relationships/image" Target="../media/image325.png"/><Relationship Id="rId27" Type="http://schemas.openxmlformats.org/officeDocument/2006/relationships/image" Target="../media/image330.png"/><Relationship Id="rId30" Type="http://schemas.openxmlformats.org/officeDocument/2006/relationships/image" Target="../media/image331.png"/><Relationship Id="rId8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5.png"/><Relationship Id="rId18" Type="http://schemas.openxmlformats.org/officeDocument/2006/relationships/image" Target="../media/image350.png"/><Relationship Id="rId3" Type="http://schemas.openxmlformats.org/officeDocument/2006/relationships/image" Target="../media/image86.png"/><Relationship Id="rId21" Type="http://schemas.openxmlformats.org/officeDocument/2006/relationships/image" Target="../media/image353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17" Type="http://schemas.openxmlformats.org/officeDocument/2006/relationships/image" Target="../media/image349.png"/><Relationship Id="rId2" Type="http://schemas.openxmlformats.org/officeDocument/2006/relationships/image" Target="../media/image191.png"/><Relationship Id="rId16" Type="http://schemas.openxmlformats.org/officeDocument/2006/relationships/image" Target="../media/image348.png"/><Relationship Id="rId20" Type="http://schemas.openxmlformats.org/officeDocument/2006/relationships/image" Target="../media/image3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5" Type="http://schemas.openxmlformats.org/officeDocument/2006/relationships/image" Target="../media/image347.png"/><Relationship Id="rId10" Type="http://schemas.openxmlformats.org/officeDocument/2006/relationships/image" Target="../media/image342.png"/><Relationship Id="rId19" Type="http://schemas.openxmlformats.org/officeDocument/2006/relationships/image" Target="../media/image351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Relationship Id="rId14" Type="http://schemas.openxmlformats.org/officeDocument/2006/relationships/image" Target="../media/image346.png"/><Relationship Id="rId22" Type="http://schemas.openxmlformats.org/officeDocument/2006/relationships/image" Target="../media/image3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5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12" Type="http://schemas.openxmlformats.org/officeDocument/2006/relationships/image" Target="../media/image8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5" Type="http://schemas.openxmlformats.org/officeDocument/2006/relationships/image" Target="../media/image358.png"/><Relationship Id="rId15" Type="http://schemas.openxmlformats.org/officeDocument/2006/relationships/image" Target="../media/image367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Relationship Id="rId14" Type="http://schemas.openxmlformats.org/officeDocument/2006/relationships/image" Target="../media/image3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3.png"/><Relationship Id="rId3" Type="http://schemas.openxmlformats.org/officeDocument/2006/relationships/image" Target="../media/image369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86.png"/><Relationship Id="rId2" Type="http://schemas.openxmlformats.org/officeDocument/2006/relationships/image" Target="../media/image368.png"/><Relationship Id="rId16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10" Type="http://schemas.openxmlformats.org/officeDocument/2006/relationships/image" Target="../media/image376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s2day.co.kr/article/20230428500205" TargetMode="External"/><Relationship Id="rId3" Type="http://schemas.openxmlformats.org/officeDocument/2006/relationships/image" Target="../media/image86.png"/><Relationship Id="rId7" Type="http://schemas.openxmlformats.org/officeDocument/2006/relationships/hyperlink" Target="https://m.ekn.kr/view.php?key=20230428010007595" TargetMode="External"/><Relationship Id="rId12" Type="http://schemas.openxmlformats.org/officeDocument/2006/relationships/hyperlink" Target="https://www.wiseapp.co.kr/insight/detail/254" TargetMode="External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ddaily.co.kr/page/view/2023072716575852088" TargetMode="External"/><Relationship Id="rId11" Type="http://schemas.openxmlformats.org/officeDocument/2006/relationships/hyperlink" Target="https://www.newstomato.com/ReadNews.aspx?no=1194420" TargetMode="External"/><Relationship Id="rId5" Type="http://schemas.openxmlformats.org/officeDocument/2006/relationships/hyperlink" Target="http://www.insightkorea.co.kr/news/articleView.html?idxno=114835" TargetMode="External"/><Relationship Id="rId10" Type="http://schemas.openxmlformats.org/officeDocument/2006/relationships/hyperlink" Target="https://byline.network/2022/08/05-64/" TargetMode="External"/><Relationship Id="rId4" Type="http://schemas.openxmlformats.org/officeDocument/2006/relationships/image" Target="../media/image384.png"/><Relationship Id="rId9" Type="http://schemas.openxmlformats.org/officeDocument/2006/relationships/hyperlink" Target="https://www.newsway.co.kr/news/view?ud=202308101601350552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73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2" Type="http://schemas.openxmlformats.org/officeDocument/2006/relationships/image" Target="../media/image104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5" Type="http://schemas.openxmlformats.org/officeDocument/2006/relationships/image" Target="../media/image86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8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3" Type="http://schemas.openxmlformats.org/officeDocument/2006/relationships/image" Target="../media/image134.png"/><Relationship Id="rId21" Type="http://schemas.openxmlformats.org/officeDocument/2006/relationships/image" Target="../media/image151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5" Type="http://schemas.openxmlformats.org/officeDocument/2006/relationships/image" Target="../media/image155.png"/><Relationship Id="rId2" Type="http://schemas.openxmlformats.org/officeDocument/2006/relationships/image" Target="../media/image73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29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24" Type="http://schemas.openxmlformats.org/officeDocument/2006/relationships/image" Target="../media/image154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23" Type="http://schemas.openxmlformats.org/officeDocument/2006/relationships/image" Target="../media/image153.png"/><Relationship Id="rId28" Type="http://schemas.openxmlformats.org/officeDocument/2006/relationships/image" Target="../media/image158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31" Type="http://schemas.openxmlformats.org/officeDocument/2006/relationships/image" Target="../media/image161.png"/><Relationship Id="rId4" Type="http://schemas.openxmlformats.org/officeDocument/2006/relationships/image" Target="../media/image86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Relationship Id="rId30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" Type="http://schemas.openxmlformats.org/officeDocument/2006/relationships/image" Target="../media/image162.png"/><Relationship Id="rId21" Type="http://schemas.openxmlformats.org/officeDocument/2006/relationships/image" Target="../media/image179.png"/><Relationship Id="rId7" Type="http://schemas.openxmlformats.org/officeDocument/2006/relationships/image" Target="../media/image86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5" Type="http://schemas.openxmlformats.org/officeDocument/2006/relationships/image" Target="../media/image18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69.png"/><Relationship Id="rId24" Type="http://schemas.openxmlformats.org/officeDocument/2006/relationships/image" Target="../media/image182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23" Type="http://schemas.openxmlformats.org/officeDocument/2006/relationships/image" Target="../media/image181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6.png"/><Relationship Id="rId5" Type="http://schemas.openxmlformats.org/officeDocument/2006/relationships/image" Target="../media/image86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26" Type="http://schemas.openxmlformats.org/officeDocument/2006/relationships/image" Target="../media/image212.png"/><Relationship Id="rId21" Type="http://schemas.openxmlformats.org/officeDocument/2006/relationships/image" Target="../media/image208.png"/><Relationship Id="rId34" Type="http://schemas.openxmlformats.org/officeDocument/2006/relationships/image" Target="../media/image22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5" Type="http://schemas.openxmlformats.org/officeDocument/2006/relationships/image" Target="../media/image211.png"/><Relationship Id="rId33" Type="http://schemas.openxmlformats.org/officeDocument/2006/relationships/image" Target="../media/image219.png"/><Relationship Id="rId2" Type="http://schemas.openxmlformats.org/officeDocument/2006/relationships/image" Target="../media/image190.png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24" Type="http://schemas.openxmlformats.org/officeDocument/2006/relationships/image" Target="../media/image210.png"/><Relationship Id="rId32" Type="http://schemas.openxmlformats.org/officeDocument/2006/relationships/image" Target="../media/image218.png"/><Relationship Id="rId37" Type="http://schemas.openxmlformats.org/officeDocument/2006/relationships/image" Target="../media/image223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36" Type="http://schemas.openxmlformats.org/officeDocument/2006/relationships/image" Target="../media/image222.png"/><Relationship Id="rId10" Type="http://schemas.openxmlformats.org/officeDocument/2006/relationships/image" Target="../media/image197.png"/><Relationship Id="rId19" Type="http://schemas.openxmlformats.org/officeDocument/2006/relationships/image" Target="../media/image206.png"/><Relationship Id="rId31" Type="http://schemas.openxmlformats.org/officeDocument/2006/relationships/image" Target="../media/image217.png"/><Relationship Id="rId4" Type="http://schemas.openxmlformats.org/officeDocument/2006/relationships/image" Target="../media/image86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Relationship Id="rId22" Type="http://schemas.openxmlformats.org/officeDocument/2006/relationships/image" Target="../media/image168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Relationship Id="rId35" Type="http://schemas.openxmlformats.org/officeDocument/2006/relationships/image" Target="../media/image221.png"/><Relationship Id="rId8" Type="http://schemas.openxmlformats.org/officeDocument/2006/relationships/image" Target="../media/image195.png"/><Relationship Id="rId3" Type="http://schemas.openxmlformats.org/officeDocument/2006/relationships/image" Target="../media/image1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9CED9B-6E0C-3819-B55D-21BA2180EE0B}"/>
              </a:ext>
            </a:extLst>
          </p:cNvPr>
          <p:cNvSpPr/>
          <p:nvPr/>
        </p:nvSpPr>
        <p:spPr>
          <a:xfrm>
            <a:off x="0" y="0"/>
            <a:ext cx="3020779" cy="10287000"/>
          </a:xfrm>
          <a:prstGeom prst="rect">
            <a:avLst/>
          </a:prstGeom>
          <a:solidFill>
            <a:srgbClr val="F2AB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284038" y="3491763"/>
            <a:ext cx="2014147" cy="2140432"/>
            <a:chOff x="1284038" y="3491763"/>
            <a:chExt cx="2014147" cy="21404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40000">
              <a:off x="1284038" y="3491763"/>
              <a:ext cx="2014147" cy="21404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20779" y="0"/>
            <a:ext cx="15900913" cy="10554622"/>
            <a:chOff x="3020779" y="0"/>
            <a:chExt cx="15900913" cy="10554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0779" y="0"/>
              <a:ext cx="15900913" cy="10554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02860" y="-1203443"/>
            <a:ext cx="3928441" cy="3928441"/>
            <a:chOff x="14502860" y="-1203443"/>
            <a:chExt cx="3928441" cy="39284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2860" y="-1203443"/>
              <a:ext cx="3928441" cy="39284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5165" y="2893565"/>
            <a:ext cx="13765599" cy="10382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313" y="3374503"/>
            <a:ext cx="11695987" cy="44780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18224" y="1613219"/>
            <a:ext cx="1594422" cy="1594422"/>
            <a:chOff x="14318224" y="1613219"/>
            <a:chExt cx="1594422" cy="1594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8224" y="1613219"/>
              <a:ext cx="1594422" cy="159442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4022" y="8658850"/>
            <a:ext cx="3647103" cy="10122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51681" y="9297734"/>
            <a:ext cx="839109" cy="193834"/>
            <a:chOff x="10551681" y="9297734"/>
            <a:chExt cx="839109" cy="1938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1681" y="9297734"/>
              <a:ext cx="839109" cy="1938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89951" y="8956591"/>
            <a:ext cx="2280411" cy="2280411"/>
            <a:chOff x="3889951" y="8956591"/>
            <a:chExt cx="2280411" cy="22804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860000">
              <a:off x="3889951" y="8956591"/>
              <a:ext cx="2280411" cy="228041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0364" y="1200777"/>
            <a:ext cx="15458419" cy="8765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6932" y="3563599"/>
            <a:ext cx="14397043" cy="43551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95306" y="3856352"/>
            <a:ext cx="1576313" cy="1111300"/>
            <a:chOff x="8095306" y="3856352"/>
            <a:chExt cx="1576313" cy="11113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5306" y="3856352"/>
              <a:ext cx="1576313" cy="11113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15435" y="8483874"/>
            <a:ext cx="2976207" cy="1402985"/>
            <a:chOff x="15115435" y="8483874"/>
            <a:chExt cx="2976207" cy="14029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15435" y="8483874"/>
              <a:ext cx="2976207" cy="14029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253968" y="6731794"/>
            <a:ext cx="3584001" cy="3682462"/>
            <a:chOff x="-253968" y="6731794"/>
            <a:chExt cx="3584001" cy="36824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53968" y="6731794"/>
              <a:ext cx="3584001" cy="3682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9B8B2C-CE44-DF85-FDF9-E466789227C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7F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2465909" y="4327097"/>
            <a:ext cx="4544221" cy="5596342"/>
            <a:chOff x="12465909" y="4327097"/>
            <a:chExt cx="4544221" cy="55963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65909" y="4327097"/>
              <a:ext cx="4544221" cy="55963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0747" y="4327097"/>
            <a:ext cx="4544221" cy="5596342"/>
            <a:chOff x="6870747" y="4327097"/>
            <a:chExt cx="4544221" cy="55963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0747" y="4327097"/>
              <a:ext cx="4544221" cy="55963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965" y="4327097"/>
            <a:ext cx="4544221" cy="5596342"/>
            <a:chOff x="1500965" y="4327097"/>
            <a:chExt cx="4544221" cy="55963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71146" y="1668748"/>
              <a:ext cx="9088442" cy="1119268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965" y="4327097"/>
              <a:ext cx="4544221" cy="5596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1265" y="4545726"/>
            <a:ext cx="3403621" cy="720090"/>
            <a:chOff x="2071265" y="4545726"/>
            <a:chExt cx="3403621" cy="7200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1265" y="4545726"/>
              <a:ext cx="3403621" cy="7200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4518" y="4566098"/>
            <a:ext cx="2965886" cy="8269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5544" y="5429049"/>
            <a:ext cx="4392699" cy="20905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40972" y="4545726"/>
            <a:ext cx="3403621" cy="720090"/>
            <a:chOff x="12940972" y="4545726"/>
            <a:chExt cx="3403621" cy="7200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9161" y="4207838"/>
              <a:ext cx="6807242" cy="144017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0972" y="4545726"/>
              <a:ext cx="3403621" cy="7200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54202" y="4566088"/>
            <a:ext cx="2984952" cy="8269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58954" y="5602173"/>
            <a:ext cx="4025279" cy="6664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73008" y="1365952"/>
            <a:ext cx="7739699" cy="1460303"/>
            <a:chOff x="5273008" y="1365952"/>
            <a:chExt cx="7739699" cy="14603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3008" y="1365952"/>
              <a:ext cx="7739699" cy="1460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99953" y="1593799"/>
            <a:ext cx="7285808" cy="1024477"/>
            <a:chOff x="5499953" y="1593799"/>
            <a:chExt cx="7285808" cy="10244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7050" y="1113083"/>
              <a:ext cx="14571615" cy="204895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99953" y="1593799"/>
              <a:ext cx="7285808" cy="102447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41423" y="1630109"/>
            <a:ext cx="4897060" cy="11718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35338" y="3195261"/>
            <a:ext cx="818214" cy="150000"/>
            <a:chOff x="8735338" y="3195261"/>
            <a:chExt cx="818214" cy="1500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735338" y="3195261"/>
              <a:ext cx="818214" cy="15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47694" y="3657808"/>
            <a:ext cx="11190326" cy="50000"/>
            <a:chOff x="3547694" y="3657808"/>
            <a:chExt cx="11190326" cy="500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7694" y="3657808"/>
              <a:ext cx="11190326" cy="5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90593" y="4023833"/>
            <a:ext cx="714203" cy="35714"/>
            <a:chOff x="3190593" y="4023833"/>
            <a:chExt cx="714203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3190593" y="4023833"/>
              <a:ext cx="714203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80919" y="4008913"/>
            <a:ext cx="714203" cy="35714"/>
            <a:chOff x="14380919" y="4008913"/>
            <a:chExt cx="714203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4380919" y="4008913"/>
              <a:ext cx="714203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52456" y="4242375"/>
            <a:ext cx="190476" cy="190476"/>
            <a:chOff x="3452456" y="4242375"/>
            <a:chExt cx="190476" cy="1904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52456" y="4242375"/>
              <a:ext cx="190476" cy="1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42782" y="4242375"/>
            <a:ext cx="190476" cy="190476"/>
            <a:chOff x="14642782" y="4242375"/>
            <a:chExt cx="190476" cy="19047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42782" y="4242375"/>
              <a:ext cx="190476" cy="19047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1926" y="1065840"/>
            <a:ext cx="919145" cy="67630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2385" y="1292680"/>
            <a:ext cx="2881621" cy="165335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441047" y="4545726"/>
            <a:ext cx="3403621" cy="720090"/>
            <a:chOff x="7441047" y="4545726"/>
            <a:chExt cx="3403621" cy="72009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9236" y="4207838"/>
              <a:ext cx="6807242" cy="1440179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1047" y="4545726"/>
              <a:ext cx="3403621" cy="72009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89776" y="4566088"/>
            <a:ext cx="2830743" cy="82697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50197" y="5917276"/>
            <a:ext cx="3906840" cy="137831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787591" y="4008913"/>
            <a:ext cx="714203" cy="35714"/>
            <a:chOff x="8787591" y="4008913"/>
            <a:chExt cx="714203" cy="35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787591" y="4008913"/>
              <a:ext cx="714203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049454" y="4242375"/>
            <a:ext cx="190476" cy="190476"/>
            <a:chOff x="9049454" y="4242375"/>
            <a:chExt cx="190476" cy="19047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49454" y="4242375"/>
              <a:ext cx="190476" cy="19047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92780" y="3144140"/>
            <a:ext cx="4614581" cy="8442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683675" y="7646811"/>
            <a:ext cx="4178801" cy="1542378"/>
            <a:chOff x="1683675" y="7646811"/>
            <a:chExt cx="4178801" cy="154237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405725" y="6875622"/>
              <a:ext cx="8357602" cy="3084757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83675" y="7646811"/>
              <a:ext cx="4178801" cy="15423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481965" y="8444182"/>
            <a:ext cx="1284224" cy="564777"/>
            <a:chOff x="4481965" y="8444182"/>
            <a:chExt cx="1284224" cy="56477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52141" y="8174082"/>
              <a:ext cx="2568449" cy="1129553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81965" y="8444182"/>
              <a:ext cx="1284224" cy="56477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121578" y="8444182"/>
            <a:ext cx="1284224" cy="564777"/>
            <a:chOff x="3121578" y="8444182"/>
            <a:chExt cx="1284224" cy="56477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91754" y="8174082"/>
              <a:ext cx="2568449" cy="1129553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21578" y="8444182"/>
              <a:ext cx="1284224" cy="56477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2898" y="8444182"/>
            <a:ext cx="1284224" cy="564777"/>
            <a:chOff x="1742898" y="8444182"/>
            <a:chExt cx="1284224" cy="56477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3073" y="8174082"/>
              <a:ext cx="2568449" cy="1129553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42898" y="8444182"/>
              <a:ext cx="1284224" cy="56477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481965" y="7819482"/>
            <a:ext cx="1284224" cy="564777"/>
            <a:chOff x="4481965" y="7819482"/>
            <a:chExt cx="1284224" cy="56477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52141" y="7549381"/>
              <a:ext cx="2568449" cy="1129553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81965" y="7819482"/>
              <a:ext cx="1284224" cy="56477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121578" y="7819482"/>
            <a:ext cx="1284224" cy="564777"/>
            <a:chOff x="3121578" y="7819482"/>
            <a:chExt cx="1284224" cy="56477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91754" y="7549381"/>
              <a:ext cx="2568449" cy="1129553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21578" y="7819482"/>
              <a:ext cx="1284224" cy="56477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742898" y="7819482"/>
            <a:ext cx="1284224" cy="564777"/>
            <a:chOff x="1742898" y="7819482"/>
            <a:chExt cx="1284224" cy="564777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3073" y="7549381"/>
              <a:ext cx="2568449" cy="1129553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42898" y="7819482"/>
              <a:ext cx="1284224" cy="564777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24638" y="7839175"/>
            <a:ext cx="1518780" cy="556294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771755" y="7854520"/>
            <a:ext cx="1730380" cy="537247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380891" y="7865472"/>
            <a:ext cx="1418599" cy="546770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05764" y="8490174"/>
            <a:ext cx="1466218" cy="537247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993967" y="8490172"/>
            <a:ext cx="1437647" cy="53724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369667" y="8473715"/>
            <a:ext cx="1473275" cy="582732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182180" y="3144140"/>
            <a:ext cx="2658694" cy="844256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168602" y="7195145"/>
            <a:ext cx="2090792" cy="1896411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97859" y="8026983"/>
            <a:ext cx="4397517" cy="1004117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222784" y="6454218"/>
            <a:ext cx="2973526" cy="129638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6057768" y="3314438"/>
            <a:ext cx="1454505" cy="1454505"/>
            <a:chOff x="6057768" y="3314438"/>
            <a:chExt cx="1454505" cy="1454505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16140000">
              <a:off x="6057768" y="3314438"/>
              <a:ext cx="1454505" cy="145450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317934" y="3314438"/>
            <a:ext cx="1454505" cy="1454505"/>
            <a:chOff x="5317934" y="3314438"/>
            <a:chExt cx="1454505" cy="1454505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6140000">
              <a:off x="5317934" y="3314438"/>
              <a:ext cx="1454505" cy="145450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427549" y="3282843"/>
            <a:ext cx="1454505" cy="1454505"/>
            <a:chOff x="11427549" y="3282843"/>
            <a:chExt cx="1454505" cy="1454505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16140000">
              <a:off x="11427549" y="3282843"/>
              <a:ext cx="1454505" cy="145450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59E1A9A-AFF1-2BA9-D84C-B4863F4CC4E2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09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5832826"/>
            <a:ext cx="16684685" cy="4267560"/>
            <a:chOff x="952381" y="5832826"/>
            <a:chExt cx="16684685" cy="4267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5832826"/>
              <a:ext cx="16684685" cy="42675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26" y="1065840"/>
            <a:ext cx="919145" cy="6763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385" y="1409566"/>
            <a:ext cx="7120260" cy="15598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389961" y="1615354"/>
            <a:ext cx="33369369" cy="46084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0373" y="9029801"/>
            <a:ext cx="4761957" cy="7353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127" y="6762716"/>
            <a:ext cx="3556591" cy="1670489"/>
            <a:chOff x="1361127" y="6762716"/>
            <a:chExt cx="3556591" cy="16704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80823" y="5963816"/>
              <a:ext cx="7113181" cy="334097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1127" y="6762716"/>
              <a:ext cx="3556591" cy="1670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77208" y="7492785"/>
            <a:ext cx="1815784" cy="241238"/>
            <a:chOff x="5377208" y="7492785"/>
            <a:chExt cx="1815784" cy="2412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7208" y="7492785"/>
              <a:ext cx="1815784" cy="2412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6256" y="6773106"/>
            <a:ext cx="2444558" cy="10723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5333" y="7524355"/>
            <a:ext cx="3741974" cy="8303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25424" y="6762716"/>
            <a:ext cx="3556591" cy="1670489"/>
            <a:chOff x="7625424" y="6762716"/>
            <a:chExt cx="3556591" cy="16704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3474" y="5963816"/>
              <a:ext cx="7113181" cy="334097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5424" y="6762716"/>
              <a:ext cx="3556591" cy="16704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8071" y="6842130"/>
            <a:ext cx="2576993" cy="10213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07411" y="7477341"/>
            <a:ext cx="1815784" cy="241238"/>
            <a:chOff x="11607411" y="7477341"/>
            <a:chExt cx="1815784" cy="2412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07411" y="7477341"/>
              <a:ext cx="1815784" cy="241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0496" y="6657541"/>
            <a:ext cx="3556591" cy="1670489"/>
            <a:chOff x="13810496" y="6657541"/>
            <a:chExt cx="3556591" cy="16704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68546" y="5858641"/>
              <a:ext cx="7113181" cy="334097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0496" y="6657541"/>
              <a:ext cx="3556591" cy="167048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79234" y="6623184"/>
            <a:ext cx="2511660" cy="117642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50648" y="7419179"/>
            <a:ext cx="3305069" cy="83033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0099" y="8733752"/>
            <a:ext cx="6284054" cy="126726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49919" y="9061534"/>
            <a:ext cx="4234146" cy="61278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42873" y="5365975"/>
            <a:ext cx="3959471" cy="6635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81832" y="7530881"/>
            <a:ext cx="2386632" cy="646379"/>
            <a:chOff x="8181832" y="7530881"/>
            <a:chExt cx="2386632" cy="6463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81832" y="7530881"/>
              <a:ext cx="2386632" cy="64637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43897" y="5841410"/>
            <a:ext cx="2209024" cy="74030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52077" y="5844782"/>
            <a:ext cx="2156738" cy="73354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11573" y="5782163"/>
            <a:ext cx="2043976" cy="733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6AD5D-3CA0-AFD8-C2A3-B72FCC1571D9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10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5832826"/>
            <a:ext cx="16684685" cy="4267560"/>
            <a:chOff x="952381" y="5832826"/>
            <a:chExt cx="16684685" cy="4267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5832826"/>
              <a:ext cx="16684685" cy="42675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26" y="1065840"/>
            <a:ext cx="919145" cy="6763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385" y="1409566"/>
            <a:ext cx="7120260" cy="15598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9591" y="1612776"/>
            <a:ext cx="16663299" cy="46219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958" y="6386396"/>
            <a:ext cx="3556591" cy="1670489"/>
            <a:chOff x="1361958" y="6386396"/>
            <a:chExt cx="3556591" cy="16704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79992" y="5587497"/>
              <a:ext cx="7113181" cy="334097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958" y="6386396"/>
              <a:ext cx="3556591" cy="16704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5676" y="6406649"/>
            <a:ext cx="2400223" cy="10469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2221" y="7141293"/>
            <a:ext cx="3684717" cy="905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1958" y="8273102"/>
            <a:ext cx="3556591" cy="1670489"/>
            <a:chOff x="1361958" y="8273102"/>
            <a:chExt cx="3556591" cy="16704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79992" y="7474202"/>
              <a:ext cx="7113181" cy="33409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958" y="8273102"/>
              <a:ext cx="3556591" cy="16704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30695" y="8238478"/>
            <a:ext cx="2511660" cy="11772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3728" y="9028252"/>
            <a:ext cx="3546364" cy="90518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43897" y="5841410"/>
            <a:ext cx="2209024" cy="7403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61179" y="8137039"/>
            <a:ext cx="1815784" cy="241238"/>
            <a:chOff x="5261179" y="8137039"/>
            <a:chExt cx="1815784" cy="241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1179" y="8137039"/>
              <a:ext cx="1815784" cy="241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71168" y="6661982"/>
            <a:ext cx="3556591" cy="2859820"/>
            <a:chOff x="7571168" y="6661982"/>
            <a:chExt cx="3556591" cy="28598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55094" y="5294293"/>
              <a:ext cx="7113181" cy="571964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71168" y="6661982"/>
              <a:ext cx="3556591" cy="285982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28459" y="6742157"/>
            <a:ext cx="2576536" cy="10216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52077" y="5844782"/>
            <a:ext cx="2156738" cy="73354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7161" y="2665971"/>
            <a:ext cx="5926022" cy="28454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00013" y="8152483"/>
            <a:ext cx="1815784" cy="241238"/>
            <a:chOff x="11500013" y="8152483"/>
            <a:chExt cx="1815784" cy="241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00013" y="8152483"/>
              <a:ext cx="1815784" cy="241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71010" y="6626975"/>
            <a:ext cx="3556591" cy="2859820"/>
            <a:chOff x="13671010" y="6626975"/>
            <a:chExt cx="3556591" cy="28598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54936" y="5259287"/>
              <a:ext cx="7113181" cy="571964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1010" y="6626975"/>
              <a:ext cx="3556591" cy="285982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26437" y="6707409"/>
            <a:ext cx="2561479" cy="102138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46927" y="7814007"/>
            <a:ext cx="918189" cy="918189"/>
            <a:chOff x="14246927" y="7814007"/>
            <a:chExt cx="918189" cy="9181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46927" y="7814007"/>
              <a:ext cx="918189" cy="9181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35954" y="8322735"/>
            <a:ext cx="1083880" cy="42857"/>
            <a:chOff x="15635954" y="8322735"/>
            <a:chExt cx="1083880" cy="428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2700000">
              <a:off x="15635954" y="8322735"/>
              <a:ext cx="1083880" cy="4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35954" y="8322735"/>
            <a:ext cx="1083880" cy="42857"/>
            <a:chOff x="15635954" y="8322735"/>
            <a:chExt cx="1083880" cy="428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700000">
              <a:off x="15635954" y="8322735"/>
              <a:ext cx="1083880" cy="4285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11573" y="5782163"/>
            <a:ext cx="2043976" cy="73354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926047" y="8610952"/>
            <a:ext cx="2992612" cy="8768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61984" y="7549386"/>
            <a:ext cx="2432100" cy="1195131"/>
            <a:chOff x="8161984" y="7549386"/>
            <a:chExt cx="2432100" cy="119513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61984" y="7549386"/>
              <a:ext cx="2432100" cy="119513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58335" y="5365973"/>
            <a:ext cx="4031081" cy="663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1B3E70-7807-5D54-88A5-BBDD2003B00E}"/>
              </a:ext>
            </a:extLst>
          </p:cNvPr>
          <p:cNvSpPr txBox="1"/>
          <p:nvPr/>
        </p:nvSpPr>
        <p:spPr>
          <a:xfrm>
            <a:off x="16820146" y="9565618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ource Sans Pro" panose="020F0502020204030204" pitchFamily="34" charset="0"/>
              </a:rPr>
              <a:t>09</a:t>
            </a:r>
            <a:endParaRPr lang="ko-KR" altLang="en-US" dirty="0">
              <a:latin typeface="Source Sans Pro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F7419-EF44-D618-8E38-C21143557E5F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11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89565" y="8338844"/>
            <a:ext cx="3556591" cy="1374858"/>
            <a:chOff x="13289565" y="8338844"/>
            <a:chExt cx="3556591" cy="13748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1183" y="7681328"/>
              <a:ext cx="7113181" cy="27497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9565" y="8338844"/>
              <a:ext cx="3556591" cy="13748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89565" y="4348692"/>
            <a:ext cx="3556591" cy="1374858"/>
            <a:chOff x="13289565" y="4348692"/>
            <a:chExt cx="3556591" cy="13748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1183" y="3691176"/>
              <a:ext cx="7113181" cy="274971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9565" y="4348692"/>
              <a:ext cx="3556591" cy="13748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1926" y="1065840"/>
            <a:ext cx="919145" cy="6763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385" y="1409566"/>
            <a:ext cx="6472450" cy="15598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81074" y="-1064321"/>
            <a:ext cx="18082533" cy="147094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21599" y="4385723"/>
            <a:ext cx="3419793" cy="10213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9167" y="5000868"/>
            <a:ext cx="3316278" cy="8303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7271" y="8372701"/>
            <a:ext cx="3188736" cy="10213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16176" y="8987849"/>
            <a:ext cx="3621259" cy="830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89565" y="6787323"/>
            <a:ext cx="3556591" cy="1374858"/>
            <a:chOff x="13289565" y="6787323"/>
            <a:chExt cx="3556591" cy="13748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41183" y="6129807"/>
              <a:ext cx="7113181" cy="274971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9565" y="6787323"/>
              <a:ext cx="3556591" cy="137485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71297" y="6789509"/>
            <a:ext cx="3516349" cy="10504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80117" y="7422863"/>
            <a:ext cx="3495686" cy="8552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73490" y="7185805"/>
            <a:ext cx="385125" cy="781552"/>
            <a:chOff x="10573490" y="7185805"/>
            <a:chExt cx="385125" cy="7815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73490" y="7185805"/>
              <a:ext cx="385125" cy="7815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73490" y="8111921"/>
            <a:ext cx="385125" cy="1855817"/>
            <a:chOff x="10573490" y="8111921"/>
            <a:chExt cx="385125" cy="18558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73490" y="8111921"/>
              <a:ext cx="385125" cy="18558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73490" y="3272929"/>
            <a:ext cx="385125" cy="3813338"/>
            <a:chOff x="10573490" y="3272929"/>
            <a:chExt cx="385125" cy="38133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73490" y="3272929"/>
              <a:ext cx="385125" cy="3813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27985" y="9039830"/>
            <a:ext cx="1807749" cy="14286"/>
            <a:chOff x="11127985" y="9039830"/>
            <a:chExt cx="1807749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27985" y="9039830"/>
              <a:ext cx="1807749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27985" y="7576581"/>
            <a:ext cx="1807749" cy="14286"/>
            <a:chOff x="11127985" y="7576581"/>
            <a:chExt cx="1807749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27985" y="7576581"/>
              <a:ext cx="1807749" cy="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27985" y="5179598"/>
            <a:ext cx="1807749" cy="14286"/>
            <a:chOff x="11127985" y="5179598"/>
            <a:chExt cx="1807749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27985" y="5179598"/>
              <a:ext cx="1807749" cy="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E0406F-163D-B17A-CB87-B276374E9EDA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12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771" y="3135135"/>
            <a:ext cx="17674389" cy="6841699"/>
            <a:chOff x="413771" y="3135135"/>
            <a:chExt cx="17674389" cy="68416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771" y="3135135"/>
              <a:ext cx="17674389" cy="68416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82670" y="3901613"/>
            <a:ext cx="3556591" cy="2692013"/>
            <a:chOff x="13682670" y="3901613"/>
            <a:chExt cx="3556591" cy="26920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62945" y="2614177"/>
              <a:ext cx="7113181" cy="538402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82670" y="3901613"/>
              <a:ext cx="3556591" cy="26920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170" y="5809258"/>
            <a:ext cx="3521530" cy="884576"/>
            <a:chOff x="1219170" y="5809258"/>
            <a:chExt cx="3521530" cy="8845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49" y="5386216"/>
              <a:ext cx="7043059" cy="176915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170" y="5809258"/>
              <a:ext cx="3521530" cy="8845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170" y="4804739"/>
            <a:ext cx="3521530" cy="884576"/>
            <a:chOff x="1219170" y="4804739"/>
            <a:chExt cx="3521530" cy="8845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49" y="4381697"/>
              <a:ext cx="7043059" cy="17691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170" y="4804739"/>
              <a:ext cx="3521530" cy="8845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1926" y="1065840"/>
            <a:ext cx="919145" cy="6763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385" y="1409566"/>
            <a:ext cx="6472450" cy="15598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9170" y="3801404"/>
            <a:ext cx="3521530" cy="884576"/>
            <a:chOff x="1219170" y="3801404"/>
            <a:chExt cx="3521530" cy="8845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49" y="3378362"/>
              <a:ext cx="7043059" cy="176915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170" y="3801404"/>
              <a:ext cx="3521530" cy="8845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3673" y="3885381"/>
            <a:ext cx="3419793" cy="10213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9388" y="5882508"/>
            <a:ext cx="3188736" cy="10213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6140" y="4857699"/>
            <a:ext cx="3418479" cy="10216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93243" y="5127000"/>
            <a:ext cx="1927392" cy="241238"/>
            <a:chOff x="4993243" y="5127000"/>
            <a:chExt cx="1927392" cy="2412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3243" y="5127000"/>
              <a:ext cx="1927392" cy="2412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1022" y="3185933"/>
            <a:ext cx="2209024" cy="7403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88680" y="3901613"/>
            <a:ext cx="3556591" cy="2692013"/>
            <a:chOff x="7188680" y="3901613"/>
            <a:chExt cx="3556591" cy="26920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8955" y="2614177"/>
              <a:ext cx="7113181" cy="538402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8680" y="3901613"/>
              <a:ext cx="3556591" cy="269201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63437" y="3981785"/>
            <a:ext cx="2100812" cy="102164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50299" y="4713733"/>
            <a:ext cx="3323811" cy="83033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82070" y="5434475"/>
            <a:ext cx="3456088" cy="108258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96356" y="5127000"/>
            <a:ext cx="2380863" cy="241238"/>
            <a:chOff x="11096356" y="5127000"/>
            <a:chExt cx="2380863" cy="24123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96356" y="5127000"/>
              <a:ext cx="2380863" cy="2412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51792" y="3189306"/>
            <a:ext cx="2157538" cy="73354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01952" y="3189305"/>
            <a:ext cx="2043976" cy="73354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24167" y="4107702"/>
            <a:ext cx="3078574" cy="79816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34214" y="5028340"/>
            <a:ext cx="3536269" cy="12739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85592" y="7446101"/>
            <a:ext cx="2750747" cy="2204778"/>
            <a:chOff x="14085592" y="7446101"/>
            <a:chExt cx="2750747" cy="220477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58188" y="6391682"/>
              <a:ext cx="5501494" cy="440955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85592" y="7446101"/>
              <a:ext cx="2750747" cy="220477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07812" y="8111904"/>
            <a:ext cx="3060470" cy="113327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119317" y="8777529"/>
            <a:ext cx="2857995" cy="7260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164279" y="6929993"/>
            <a:ext cx="593372" cy="241238"/>
            <a:chOff x="15164279" y="6929993"/>
            <a:chExt cx="593372" cy="24123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5164279" y="6929993"/>
              <a:ext cx="593372" cy="2412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95289" y="7665958"/>
            <a:ext cx="1711352" cy="1711352"/>
            <a:chOff x="8395289" y="7665958"/>
            <a:chExt cx="1711352" cy="171135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76847" y="6847516"/>
              <a:ext cx="3422704" cy="3422704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95289" y="7665958"/>
              <a:ext cx="1711352" cy="171135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643266" y="9139352"/>
            <a:ext cx="1394584" cy="79878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096356" y="8590782"/>
            <a:ext cx="2380863" cy="241238"/>
            <a:chOff x="11096356" y="8590782"/>
            <a:chExt cx="2380863" cy="24123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96356" y="8590782"/>
              <a:ext cx="2380863" cy="241238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437462" y="2610754"/>
            <a:ext cx="3913786" cy="66351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85864" y="7220419"/>
            <a:ext cx="3875435" cy="102257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28455" y="7808902"/>
            <a:ext cx="4451733" cy="17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2BC94E-3E68-B711-5A13-6C9A53F80E0F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13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1926" y="1065840"/>
            <a:ext cx="919145" cy="6763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957" y="1276718"/>
            <a:ext cx="3415412" cy="16892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3369" y="6854236"/>
            <a:ext cx="15770769" cy="20081"/>
            <a:chOff x="1553369" y="6854236"/>
            <a:chExt cx="15770769" cy="200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369" y="6854236"/>
              <a:ext cx="15770769" cy="20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6276" y="2824640"/>
            <a:ext cx="3025774" cy="1418740"/>
            <a:chOff x="2106276" y="2824640"/>
            <a:chExt cx="3025774" cy="14187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7138" y="3451700"/>
              <a:ext cx="3995163" cy="123218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177282" y="2824640"/>
              <a:ext cx="883768" cy="563775"/>
              <a:chOff x="3177282" y="2824640"/>
              <a:chExt cx="883768" cy="56377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77282" y="2824640"/>
                <a:ext cx="883768" cy="56377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9575" y="2637856"/>
              <a:ext cx="1256523" cy="105914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86709" y="3582290"/>
            <a:ext cx="3801325" cy="12321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42726" y="2955224"/>
            <a:ext cx="883768" cy="563775"/>
            <a:chOff x="13642726" y="2955224"/>
            <a:chExt cx="883768" cy="5637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42726" y="2955224"/>
              <a:ext cx="883768" cy="5637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95022" y="2768435"/>
            <a:ext cx="1266046" cy="10591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29971" y="2824640"/>
            <a:ext cx="3025774" cy="1418740"/>
            <a:chOff x="7629971" y="2824640"/>
            <a:chExt cx="3025774" cy="14187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1309" y="3451700"/>
              <a:ext cx="4023878" cy="123218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700973" y="2824640"/>
              <a:ext cx="883768" cy="563775"/>
              <a:chOff x="8700973" y="2824640"/>
              <a:chExt cx="883768" cy="56377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00973" y="2824640"/>
                <a:ext cx="883768" cy="56377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3267" y="2637851"/>
              <a:ext cx="1266046" cy="10591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0144" y="9946749"/>
            <a:ext cx="15854525" cy="20081"/>
            <a:chOff x="1580144" y="9946749"/>
            <a:chExt cx="15854525" cy="200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0144" y="9946749"/>
              <a:ext cx="15854525" cy="200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37695" y="7672981"/>
            <a:ext cx="14410333" cy="1450644"/>
            <a:chOff x="1937695" y="7672981"/>
            <a:chExt cx="14410333" cy="14506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5095" y="7535076"/>
              <a:ext cx="5195590" cy="150846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61048" y="7535076"/>
              <a:ext cx="5038599" cy="196502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72733" y="7535086"/>
              <a:ext cx="5029104" cy="15084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35423" y="4462564"/>
            <a:ext cx="1967479" cy="1967479"/>
            <a:chOff x="2635423" y="4462564"/>
            <a:chExt cx="1967479" cy="19674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05192" y="3532332"/>
              <a:ext cx="3934958" cy="393495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35423" y="4462564"/>
              <a:ext cx="1967479" cy="19674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19261" y="4159274"/>
            <a:ext cx="2530681" cy="2530681"/>
            <a:chOff x="12819261" y="4159274"/>
            <a:chExt cx="2530681" cy="25306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08981" y="2948994"/>
              <a:ext cx="5061362" cy="506136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19261" y="4159274"/>
              <a:ext cx="2530681" cy="25306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70023" y="4462564"/>
            <a:ext cx="1945668" cy="1945668"/>
            <a:chOff x="8170023" y="4462564"/>
            <a:chExt cx="1945668" cy="194566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81853" y="3574394"/>
              <a:ext cx="3891337" cy="389133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70023" y="4462564"/>
              <a:ext cx="1945668" cy="194566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CAEE39-91C1-C665-A9E3-A2D1B5550159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14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23372" y="8730753"/>
            <a:ext cx="8887272" cy="1375848"/>
            <a:chOff x="6123372" y="8730753"/>
            <a:chExt cx="8887272" cy="1375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123372" y="8730753"/>
              <a:ext cx="8887272" cy="1375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03943" y="6724506"/>
            <a:ext cx="8887272" cy="1375848"/>
            <a:chOff x="7803943" y="6724506"/>
            <a:chExt cx="8887272" cy="1375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803943" y="6724506"/>
              <a:ext cx="8887272" cy="1375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7812" y="4865438"/>
            <a:ext cx="8887272" cy="1375848"/>
            <a:chOff x="6277812" y="4865438"/>
            <a:chExt cx="8887272" cy="13758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277812" y="4865438"/>
              <a:ext cx="8887272" cy="1375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58383" y="2850504"/>
            <a:ext cx="8887272" cy="1375848"/>
            <a:chOff x="7958383" y="2850504"/>
            <a:chExt cx="8887272" cy="13758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958383" y="2850504"/>
              <a:ext cx="8887272" cy="13758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03064" y="2723204"/>
            <a:ext cx="13382650" cy="14833"/>
            <a:chOff x="4903064" y="2723204"/>
            <a:chExt cx="13382650" cy="148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3064" y="2723204"/>
              <a:ext cx="13382650" cy="148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0066" y="3094594"/>
            <a:ext cx="1147208" cy="1147201"/>
            <a:chOff x="6480066" y="3094594"/>
            <a:chExt cx="1147208" cy="11472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0066" y="3094594"/>
              <a:ext cx="1147208" cy="114720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04391" y="2971991"/>
            <a:ext cx="7756988" cy="13454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544008" y="4973314"/>
            <a:ext cx="1147208" cy="1147201"/>
            <a:chOff x="15544008" y="4973314"/>
            <a:chExt cx="1147208" cy="11472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44008" y="4973314"/>
              <a:ext cx="1147208" cy="11472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29356" y="5036563"/>
            <a:ext cx="7923007" cy="13454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80066" y="6852034"/>
            <a:ext cx="1147208" cy="1147201"/>
            <a:chOff x="6480066" y="6852034"/>
            <a:chExt cx="1147208" cy="11472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0066" y="6852034"/>
              <a:ext cx="1147208" cy="11472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69590" y="7265278"/>
            <a:ext cx="372922" cy="320713"/>
            <a:chOff x="8069590" y="7265278"/>
            <a:chExt cx="372922" cy="3207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069590" y="7265278"/>
              <a:ext cx="372922" cy="32071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08479" y="7054487"/>
            <a:ext cx="6160216" cy="9284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561505" y="8730753"/>
            <a:ext cx="1147208" cy="1147201"/>
            <a:chOff x="15561505" y="8730753"/>
            <a:chExt cx="1147208" cy="114720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61505" y="8730753"/>
              <a:ext cx="1147208" cy="114720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03448" y="8883125"/>
            <a:ext cx="6160216" cy="13454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03064" y="4603756"/>
            <a:ext cx="13382650" cy="14833"/>
            <a:chOff x="4903064" y="4603756"/>
            <a:chExt cx="13382650" cy="148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3064" y="4603756"/>
              <a:ext cx="13382650" cy="148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03064" y="6484309"/>
            <a:ext cx="13382650" cy="14833"/>
            <a:chOff x="4903064" y="6484309"/>
            <a:chExt cx="13382650" cy="148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3064" y="6484309"/>
              <a:ext cx="13382650" cy="148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03064" y="8364862"/>
            <a:ext cx="13382650" cy="14833"/>
            <a:chOff x="4903064" y="8364862"/>
            <a:chExt cx="13382650" cy="148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3064" y="8364862"/>
              <a:ext cx="13382650" cy="1483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4288" y="1011059"/>
            <a:ext cx="1362687" cy="6734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9623" y="1404595"/>
            <a:ext cx="3556631" cy="157449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8018" y="2586393"/>
            <a:ext cx="3776070" cy="103045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3161" y="3431209"/>
            <a:ext cx="4569432" cy="15248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A8D38-A7F1-5A95-77A5-F69938B2656C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15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2125EE7-AA23-6245-87D8-41E92C2DB9F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7F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49100" y="3107777"/>
            <a:ext cx="8111404" cy="724130"/>
            <a:chOff x="749100" y="3107777"/>
            <a:chExt cx="8111404" cy="7241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100" y="3107777"/>
              <a:ext cx="8111404" cy="7241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100" y="3668725"/>
            <a:ext cx="8111404" cy="2377333"/>
            <a:chOff x="749100" y="3668725"/>
            <a:chExt cx="8111404" cy="2377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100" y="3668725"/>
              <a:ext cx="8111404" cy="23773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3104" y="3065166"/>
            <a:ext cx="4910778" cy="10582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867" y="4514776"/>
            <a:ext cx="7089830" cy="10796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52541" y="3107777"/>
            <a:ext cx="8111404" cy="724130"/>
            <a:chOff x="9352541" y="3107777"/>
            <a:chExt cx="8111404" cy="7241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2541" y="3107777"/>
              <a:ext cx="8111404" cy="7241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2541" y="3668725"/>
            <a:ext cx="8111404" cy="2377333"/>
            <a:chOff x="9352541" y="3668725"/>
            <a:chExt cx="8111404" cy="2377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2541" y="3668725"/>
              <a:ext cx="8111404" cy="23773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0219" y="3068609"/>
            <a:ext cx="4018635" cy="10582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34097" y="4514773"/>
            <a:ext cx="5705344" cy="10796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9100" y="6267867"/>
            <a:ext cx="8111404" cy="724130"/>
            <a:chOff x="749100" y="6267867"/>
            <a:chExt cx="8111404" cy="7241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100" y="6267867"/>
              <a:ext cx="8111404" cy="7241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9100" y="6828815"/>
            <a:ext cx="8111404" cy="2553151"/>
            <a:chOff x="749100" y="6828815"/>
            <a:chExt cx="8111404" cy="25531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100" y="6828815"/>
              <a:ext cx="8111404" cy="255315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13394" y="6232460"/>
            <a:ext cx="5534607" cy="10582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9316" y="7616478"/>
            <a:ext cx="6844068" cy="10796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52541" y="6267867"/>
            <a:ext cx="8111404" cy="724130"/>
            <a:chOff x="9352541" y="6267867"/>
            <a:chExt cx="8111404" cy="7241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2541" y="6267867"/>
              <a:ext cx="8111404" cy="724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52541" y="6828815"/>
            <a:ext cx="8111404" cy="2537707"/>
            <a:chOff x="9352541" y="6828815"/>
            <a:chExt cx="8111404" cy="25377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52541" y="6828815"/>
              <a:ext cx="8111404" cy="253770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20679" y="6222213"/>
            <a:ext cx="4766216" cy="105820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14573" y="7138316"/>
            <a:ext cx="6846687" cy="215402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4288" y="1062859"/>
            <a:ext cx="1911297" cy="6285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5242" y="1409566"/>
            <a:ext cx="4713212" cy="1559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A88B1B-2695-3AA7-3C3C-DE895801353A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16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AE5A937-7058-9FC4-D8C1-6CF68FE8FB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7F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4288" y="1062859"/>
            <a:ext cx="1911297" cy="628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0385" y="1275004"/>
            <a:ext cx="2821126" cy="1685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A75A28-42F1-36F0-04F3-65445D03CE2D}"/>
              </a:ext>
            </a:extLst>
          </p:cNvPr>
          <p:cNvSpPr txBox="1"/>
          <p:nvPr/>
        </p:nvSpPr>
        <p:spPr>
          <a:xfrm>
            <a:off x="4572000" y="428363"/>
            <a:ext cx="12115800" cy="943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He, </a:t>
            </a:r>
            <a:r>
              <a:rPr lang="en-US" altLang="ko-KR" sz="1800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Xiangnan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Liao, Lizi, Zhang, </a:t>
            </a:r>
            <a:r>
              <a:rPr lang="en-US" altLang="ko-KR" sz="1800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Hanwang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800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Nie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1800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Liqiang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Hu, Xia and Chua, Tat-Seng. "Neural Collaborative Filtering.." Paper presented at the meeting of the WWW, 2017.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kern="0" spc="0" dirty="0">
              <a:solidFill>
                <a:srgbClr val="64584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남빛하늘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“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이창권號 국민카드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‘KB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페이’ 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1000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 고객 확보 비결”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i="1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인사이트코리아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2023.07.14., </a:t>
            </a:r>
            <a:r>
              <a:rPr lang="en-US" altLang="ko-KR" sz="1800" u="sng" kern="0" spc="0" dirty="0">
                <a:solidFill>
                  <a:srgbClr val="64584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OTF" panose="020B0600000101010101" pitchFamily="34" charset="-127"/>
                <a:ea typeface="나눔스퀘어OTF" panose="020B0600000101010101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http://www.insightkorea.co.kr/news/articleView.html?idxno=114835</a:t>
            </a:r>
            <a:endParaRPr lang="en-US" altLang="ko-KR" sz="1800" u="sng" kern="0" spc="0" dirty="0">
              <a:solidFill>
                <a:srgbClr val="64584F"/>
              </a:solidFill>
              <a:effectLst/>
              <a:uFill>
                <a:solidFill>
                  <a:srgbClr val="0000FF"/>
                </a:solidFill>
              </a:u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kern="0" spc="0" dirty="0">
              <a:solidFill>
                <a:srgbClr val="64584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박기록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"KB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국민은행 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명실상부한 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'1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 종합금융플랫폼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 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회사가 될 수 있을까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", </a:t>
            </a:r>
            <a:r>
              <a:rPr lang="ko-KR" altLang="en-US" sz="1800" i="1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디지털데일리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2023.07.28., </a:t>
            </a:r>
            <a:r>
              <a:rPr lang="en-US" altLang="ko-KR" sz="1800" u="sng" kern="0" spc="0" dirty="0">
                <a:solidFill>
                  <a:srgbClr val="64584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OTF" panose="020B0600000101010101" pitchFamily="34" charset="-127"/>
                <a:ea typeface="나눔스퀘어OTF" panose="020B0600000101010101" pitchFamily="34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https://m.ddaily.co.kr/page/view/2023072716575852088</a:t>
            </a:r>
            <a:endParaRPr lang="en-US" altLang="ko-KR" sz="1800" u="sng" kern="0" spc="0" dirty="0">
              <a:solidFill>
                <a:srgbClr val="64584F"/>
              </a:solidFill>
              <a:effectLst/>
              <a:uFill>
                <a:solidFill>
                  <a:srgbClr val="0000FF"/>
                </a:solidFill>
              </a:u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kern="0" spc="0" dirty="0">
              <a:solidFill>
                <a:srgbClr val="64584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에너지경제신문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“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신한금융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비금융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앱 많이 찾는다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…MAU 400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만명 눈앞”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i="1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에너지경제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2023.05.01., </a:t>
            </a:r>
            <a:r>
              <a:rPr lang="en-US" altLang="ko-KR" sz="1800" u="sng" kern="0" spc="0" dirty="0">
                <a:solidFill>
                  <a:srgbClr val="64584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OTF" panose="020B0600000101010101" pitchFamily="34" charset="-127"/>
                <a:ea typeface="나눔스퀘어OTF" panose="020B0600000101010101" pitchFamily="34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https://m.ekn.kr/view.php?key=20230428010007595</a:t>
            </a:r>
            <a:endParaRPr lang="en-US" altLang="ko-KR" sz="1800" u="sng" kern="0" spc="0" dirty="0">
              <a:solidFill>
                <a:srgbClr val="64584F"/>
              </a:solidFill>
              <a:effectLst/>
              <a:uFill>
                <a:solidFill>
                  <a:srgbClr val="0000FF"/>
                </a:solidFill>
              </a:u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kern="0" spc="0" dirty="0">
              <a:solidFill>
                <a:srgbClr val="64584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유한일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“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시중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·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인터넷은행 ‘</a:t>
            </a:r>
            <a:r>
              <a:rPr lang="ko-KR" altLang="en-US" sz="1800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뱅킹앱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경쟁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···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디지털 타고 이용률 쭉쭉”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i="1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뉴스투데이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2023.05.02., </a:t>
            </a:r>
            <a:r>
              <a:rPr lang="en-US" altLang="ko-KR" sz="1800" u="sng" kern="0" spc="0" dirty="0">
                <a:solidFill>
                  <a:srgbClr val="64584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OTF" panose="020B0600000101010101" pitchFamily="34" charset="-127"/>
                <a:ea typeface="나눔스퀘어OTF" panose="020B0600000101010101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https://www.news2day.co.kr/article/20230428500205</a:t>
            </a:r>
            <a:endParaRPr lang="en-US" altLang="ko-KR" sz="1800" u="sng" kern="0" spc="0" dirty="0">
              <a:solidFill>
                <a:srgbClr val="64584F"/>
              </a:solidFill>
              <a:effectLst/>
              <a:uFill>
                <a:solidFill>
                  <a:srgbClr val="0000FF"/>
                </a:solidFill>
              </a:u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kern="0" spc="0" dirty="0">
              <a:solidFill>
                <a:srgbClr val="64584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정단비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“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금융 앱 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MAU 2000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 시대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···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상반기 톱은 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신한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'”, </a:t>
            </a:r>
            <a:r>
              <a:rPr lang="ko-KR" altLang="en-US" sz="1800" i="1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뉴스웨이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2023.08.10., </a:t>
            </a:r>
            <a:r>
              <a:rPr lang="en-US" altLang="ko-KR" sz="1800" u="sng" kern="0" spc="0" dirty="0">
                <a:solidFill>
                  <a:srgbClr val="64584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OTF" panose="020B0600000101010101" pitchFamily="34" charset="-127"/>
                <a:ea typeface="나눔스퀘어OTF" panose="020B0600000101010101" pitchFamily="34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https://www.newsway.co.kr/news/view?ud=2023081016013505522</a:t>
            </a:r>
            <a:endParaRPr lang="en-US" altLang="ko-KR" sz="1800" u="sng" kern="0" spc="0" dirty="0">
              <a:solidFill>
                <a:srgbClr val="64584F"/>
              </a:solidFill>
              <a:effectLst/>
              <a:uFill>
                <a:solidFill>
                  <a:srgbClr val="0000FF"/>
                </a:solidFill>
              </a:u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kern="0" spc="0" dirty="0">
              <a:solidFill>
                <a:srgbClr val="64584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홍하나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“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인터넷은행은 왜 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MAU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강조할까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?”, </a:t>
            </a:r>
            <a:r>
              <a:rPr lang="ko-KR" altLang="en-US" sz="1800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바이라인네트워크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2022.08.07., </a:t>
            </a:r>
            <a:r>
              <a:rPr lang="en-US" altLang="ko-KR" sz="1800" u="sng" kern="0" spc="0" dirty="0">
                <a:solidFill>
                  <a:srgbClr val="64584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OTF" panose="020B0600000101010101" pitchFamily="34" charset="-127"/>
                <a:ea typeface="나눔스퀘어OTF" panose="020B0600000101010101" pitchFamily="34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https://byline.network/2022/08/05-64/</a:t>
            </a:r>
            <a:endParaRPr lang="en-US" altLang="ko-KR" sz="1800" u="sng" kern="0" spc="0" dirty="0">
              <a:solidFill>
                <a:srgbClr val="64584F"/>
              </a:solidFill>
              <a:effectLst/>
              <a:uFill>
                <a:solidFill>
                  <a:srgbClr val="0000FF"/>
                </a:solidFill>
              </a:u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kern="0" spc="0" dirty="0">
              <a:solidFill>
                <a:srgbClr val="64584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 err="1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황양택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“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은행부터 보험사까지 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디지털 전환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' 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몰두”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800" i="1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뉴스토마토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2023.07.19., </a:t>
            </a:r>
            <a:r>
              <a:rPr lang="en-US" altLang="ko-KR" sz="1800" u="sng" kern="0" spc="0" dirty="0">
                <a:solidFill>
                  <a:srgbClr val="64584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OTF" panose="020B0600000101010101" pitchFamily="34" charset="-127"/>
                <a:ea typeface="나눔스퀘어OTF" panose="020B0600000101010101" pitchFamily="34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https://www.newstomato.com/ReadNews.aspx?no=1194420</a:t>
            </a:r>
            <a:endParaRPr lang="en-US" altLang="ko-KR" sz="1800" u="sng" kern="0" spc="0" dirty="0">
              <a:solidFill>
                <a:srgbClr val="64584F"/>
              </a:solidFill>
              <a:effectLst/>
              <a:uFill>
                <a:solidFill>
                  <a:srgbClr val="0000FF"/>
                </a:solidFill>
              </a:u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kern="0" spc="0" dirty="0">
              <a:solidFill>
                <a:srgbClr val="64584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WISEAPP, “2022</a:t>
            </a:r>
            <a:r>
              <a:rPr lang="ko-KR" altLang="en-US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년 국내 은행 앱 순위는</a:t>
            </a:r>
            <a:r>
              <a:rPr lang="en-US" altLang="ko-KR" sz="1800" kern="0" spc="0" dirty="0">
                <a:solidFill>
                  <a:srgbClr val="64584F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?”, 2022.08.24., </a:t>
            </a:r>
            <a:r>
              <a:rPr lang="en-US" altLang="ko-KR" sz="1800" u="sng" kern="0" spc="0" dirty="0">
                <a:solidFill>
                  <a:srgbClr val="64584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OTF" panose="020B0600000101010101" pitchFamily="34" charset="-127"/>
                <a:ea typeface="나눔스퀘어OTF" panose="020B0600000101010101" pitchFamily="34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https://www.wiseapp.co.kr/insight/detail/254</a:t>
            </a:r>
            <a:endParaRPr lang="ko-KR" altLang="en-US" sz="1800" kern="0" spc="0" dirty="0">
              <a:solidFill>
                <a:srgbClr val="64584F"/>
              </a:solidFill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64584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BF444-8839-97EF-7AE1-2C896BD6A39A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17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1336" y="1562706"/>
            <a:ext cx="16494681" cy="8723008"/>
            <a:chOff x="1331336" y="1562706"/>
            <a:chExt cx="16494681" cy="87230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336" y="1562706"/>
              <a:ext cx="16494681" cy="8723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704762"/>
            <a:chOff x="0" y="0"/>
            <a:chExt cx="18285714" cy="2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7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1909" y="386985"/>
            <a:ext cx="3304555" cy="17342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815" y="3506424"/>
            <a:ext cx="1683131" cy="2116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2381" y="3704507"/>
            <a:ext cx="727023" cy="234274"/>
            <a:chOff x="952381" y="3704507"/>
            <a:chExt cx="727023" cy="2342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3704507"/>
              <a:ext cx="727023" cy="23427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9012" y="8238631"/>
            <a:ext cx="1454982" cy="6371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7621" y="5035135"/>
            <a:ext cx="1608001" cy="8444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1" y="6028342"/>
            <a:ext cx="2958118" cy="1907931"/>
            <a:chOff x="952381" y="6028342"/>
            <a:chExt cx="2958118" cy="19079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381" y="6028342"/>
              <a:ext cx="2958118" cy="19079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08090" y="6028342"/>
            <a:ext cx="2958118" cy="1907931"/>
            <a:chOff x="4308090" y="6028342"/>
            <a:chExt cx="2958118" cy="19079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8090" y="6028342"/>
              <a:ext cx="2958118" cy="1907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19507" y="6028342"/>
            <a:ext cx="2958118" cy="1907931"/>
            <a:chOff x="11019507" y="6028342"/>
            <a:chExt cx="2958118" cy="1907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19507" y="6028342"/>
              <a:ext cx="2958118" cy="19079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51443" y="6117471"/>
            <a:ext cx="2681742" cy="1729674"/>
            <a:chOff x="14451443" y="6117471"/>
            <a:chExt cx="2681742" cy="17296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51443" y="6117471"/>
              <a:ext cx="2681742" cy="17296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039" y="8424326"/>
            <a:ext cx="132710" cy="132710"/>
            <a:chOff x="1000039" y="8424326"/>
            <a:chExt cx="132710" cy="1327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039" y="8424326"/>
              <a:ext cx="132710" cy="13271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9012" y="8675164"/>
            <a:ext cx="1459658" cy="6371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039" y="8860856"/>
            <a:ext cx="132710" cy="132710"/>
            <a:chOff x="1000039" y="8860856"/>
            <a:chExt cx="132710" cy="1327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039" y="8860856"/>
              <a:ext cx="132710" cy="1327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8535" y="9118993"/>
            <a:ext cx="1605468" cy="6371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00039" y="9304688"/>
            <a:ext cx="132710" cy="132710"/>
            <a:chOff x="1000039" y="9304688"/>
            <a:chExt cx="132710" cy="1327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039" y="9304688"/>
              <a:ext cx="132710" cy="13271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63735" y="8238631"/>
            <a:ext cx="1391116" cy="6371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395238" y="8424326"/>
            <a:ext cx="132710" cy="132710"/>
            <a:chOff x="4395238" y="8424326"/>
            <a:chExt cx="132710" cy="1327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95238" y="8424326"/>
              <a:ext cx="132710" cy="1327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95238" y="8860856"/>
            <a:ext cx="132710" cy="132710"/>
            <a:chOff x="4395238" y="8860856"/>
            <a:chExt cx="132710" cy="1327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95238" y="8860856"/>
              <a:ext cx="132710" cy="13271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99002" y="8238631"/>
            <a:ext cx="1690973" cy="63712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740026" y="8424326"/>
            <a:ext cx="132710" cy="132710"/>
            <a:chOff x="7740026" y="8424326"/>
            <a:chExt cx="132710" cy="1327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0026" y="8424326"/>
              <a:ext cx="132710" cy="13271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08526" y="8675164"/>
            <a:ext cx="2307163" cy="63712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740026" y="8860856"/>
            <a:ext cx="132710" cy="132710"/>
            <a:chOff x="7740026" y="8860856"/>
            <a:chExt cx="132710" cy="1327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0026" y="8860856"/>
              <a:ext cx="132710" cy="13271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08526" y="9118993"/>
            <a:ext cx="1643563" cy="63712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740026" y="9304688"/>
            <a:ext cx="132710" cy="132710"/>
            <a:chOff x="7740026" y="9304688"/>
            <a:chExt cx="132710" cy="13271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0026" y="9304688"/>
              <a:ext cx="132710" cy="1327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95735" y="8424326"/>
            <a:ext cx="132710" cy="132710"/>
            <a:chOff x="11095735" y="8424326"/>
            <a:chExt cx="132710" cy="13271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95735" y="8424326"/>
              <a:ext cx="132710" cy="13271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19907" y="8238631"/>
            <a:ext cx="1166497" cy="63712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451443" y="8424326"/>
            <a:ext cx="132710" cy="132710"/>
            <a:chOff x="14451443" y="8424326"/>
            <a:chExt cx="132710" cy="13271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51443" y="8424326"/>
              <a:ext cx="132710" cy="13271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19907" y="8650031"/>
            <a:ext cx="727525" cy="62872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451443" y="8860856"/>
            <a:ext cx="132710" cy="132710"/>
            <a:chOff x="14451443" y="8860856"/>
            <a:chExt cx="132710" cy="13271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51443" y="8860856"/>
              <a:ext cx="132710" cy="132710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079519" y="3515948"/>
            <a:ext cx="1711704" cy="209706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308090" y="3704507"/>
            <a:ext cx="727023" cy="234274"/>
            <a:chOff x="4308090" y="3704507"/>
            <a:chExt cx="727023" cy="23427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8090" y="3704507"/>
              <a:ext cx="727023" cy="23427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12850" y="5041488"/>
            <a:ext cx="1874696" cy="825392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35234" y="3506424"/>
            <a:ext cx="1711704" cy="211611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663798" y="3704507"/>
            <a:ext cx="727023" cy="234274"/>
            <a:chOff x="7663798" y="3704507"/>
            <a:chExt cx="727023" cy="23427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3798" y="3704507"/>
              <a:ext cx="727023" cy="23427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559040" y="4946259"/>
            <a:ext cx="1257077" cy="96186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663798" y="6028342"/>
            <a:ext cx="2958118" cy="1907931"/>
            <a:chOff x="7663798" y="6028342"/>
            <a:chExt cx="2958118" cy="190793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63798" y="6028342"/>
              <a:ext cx="2958118" cy="1907931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84100" y="3506424"/>
            <a:ext cx="1740275" cy="211611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012622" y="3704507"/>
            <a:ext cx="727023" cy="234274"/>
            <a:chOff x="11012622" y="3704507"/>
            <a:chExt cx="727023" cy="23427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12622" y="3704507"/>
              <a:ext cx="727023" cy="234274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907907" y="5035135"/>
            <a:ext cx="1931782" cy="844439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146672" y="3506424"/>
            <a:ext cx="1702180" cy="211611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375215" y="3704507"/>
            <a:ext cx="727023" cy="234274"/>
            <a:chOff x="14375215" y="3704507"/>
            <a:chExt cx="727023" cy="23427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5215" y="3704507"/>
              <a:ext cx="727023" cy="234274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270478" y="5035135"/>
            <a:ext cx="2549668" cy="844439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4963100" y="622222"/>
            <a:ext cx="2128306" cy="2261749"/>
            <a:chOff x="14963100" y="622222"/>
            <a:chExt cx="2128306" cy="226174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963100" y="622222"/>
              <a:ext cx="2128306" cy="22617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4ACACE-0BBF-999F-EE8C-EE1A31B7BEC4}"/>
              </a:ext>
            </a:extLst>
          </p:cNvPr>
          <p:cNvSpPr txBox="1"/>
          <p:nvPr/>
        </p:nvSpPr>
        <p:spPr>
          <a:xfrm>
            <a:off x="11228445" y="8321221"/>
            <a:ext cx="21744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69696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모의 평가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76E61-7CDC-2674-FF33-BC8C5F11177A}"/>
              </a:ext>
            </a:extLst>
          </p:cNvPr>
          <p:cNvSpPr txBox="1"/>
          <p:nvPr/>
        </p:nvSpPr>
        <p:spPr>
          <a:xfrm>
            <a:off x="4552776" y="8750239"/>
            <a:ext cx="21744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>
                <a:solidFill>
                  <a:srgbClr val="696969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맑은 고딕 Semilight" panose="020B0502040204020203" pitchFamily="50" charset="-127"/>
              </a:rPr>
              <a:t>모의 영상</a:t>
            </a:r>
            <a:endParaRPr lang="ko-KR" altLang="en-US" sz="1700" dirty="0">
              <a:solidFill>
                <a:srgbClr val="696969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0AEC5-44DE-2776-992B-6A8411F00F03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Sans Pro" panose="020F0502020204030204" pitchFamily="34" charset="0"/>
              </a:rPr>
              <a:t>01</a:t>
            </a:r>
            <a:endParaRPr lang="ko-KR" altLang="en-US" dirty="0">
              <a:solidFill>
                <a:schemeClr val="bg1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85104" y="5488889"/>
            <a:ext cx="1629537" cy="1629537"/>
            <a:chOff x="5985104" y="5488889"/>
            <a:chExt cx="1629537" cy="1629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5104" y="5488889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02432" y="5806216"/>
            <a:ext cx="994882" cy="994882"/>
            <a:chOff x="6302432" y="5806216"/>
            <a:chExt cx="994882" cy="9948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2432" y="5806216"/>
              <a:ext cx="994882" cy="9948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00022" y="5488889"/>
            <a:ext cx="1629537" cy="1629537"/>
            <a:chOff x="10100022" y="5488889"/>
            <a:chExt cx="1629537" cy="16295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0022" y="5488889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23668" y="5812534"/>
            <a:ext cx="982246" cy="982246"/>
            <a:chOff x="10423668" y="5812534"/>
            <a:chExt cx="982246" cy="9822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3668" y="5812534"/>
              <a:ext cx="982246" cy="9822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6067" y="697559"/>
            <a:ext cx="8552096" cy="8897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61461" y="1411918"/>
            <a:ext cx="9173574" cy="15706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27645" y="5488889"/>
            <a:ext cx="1629537" cy="1629537"/>
            <a:chOff x="3927645" y="5488889"/>
            <a:chExt cx="1629537" cy="16295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7645" y="5488889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70187" y="5488889"/>
            <a:ext cx="1629537" cy="1629537"/>
            <a:chOff x="1870187" y="5488889"/>
            <a:chExt cx="1629537" cy="16295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0187" y="5488889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87272" y="5488889"/>
            <a:ext cx="1629537" cy="1629537"/>
            <a:chOff x="-187272" y="5488889"/>
            <a:chExt cx="1629537" cy="16295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7272" y="5488889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14940" y="5488889"/>
            <a:ext cx="1629537" cy="1629537"/>
            <a:chOff x="14214940" y="5488889"/>
            <a:chExt cx="1629537" cy="16295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14940" y="5488889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57481" y="5488889"/>
            <a:ext cx="1629537" cy="1629537"/>
            <a:chOff x="12157481" y="5488889"/>
            <a:chExt cx="1629537" cy="16295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57481" y="5488889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42563" y="5488889"/>
            <a:ext cx="1629537" cy="1629537"/>
            <a:chOff x="8042563" y="5488889"/>
            <a:chExt cx="1629537" cy="16295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2563" y="5488889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72399" y="5488889"/>
            <a:ext cx="1629537" cy="1629537"/>
            <a:chOff x="16272399" y="5488889"/>
            <a:chExt cx="1629537" cy="16295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72399" y="5488889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43835" y="7511725"/>
            <a:ext cx="1629537" cy="1629537"/>
            <a:chOff x="4943835" y="7511725"/>
            <a:chExt cx="1629537" cy="16295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835" y="7511725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86376" y="7511725"/>
            <a:ext cx="1629537" cy="1629537"/>
            <a:chOff x="2886376" y="7511725"/>
            <a:chExt cx="1629537" cy="16295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6376" y="7511725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28917" y="7511725"/>
            <a:ext cx="1629537" cy="1629537"/>
            <a:chOff x="828917" y="7511725"/>
            <a:chExt cx="1629537" cy="16295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917" y="7511725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228542" y="7511725"/>
            <a:ext cx="1629537" cy="1629537"/>
            <a:chOff x="-1228542" y="7511725"/>
            <a:chExt cx="1629537" cy="162953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28542" y="7511725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73670" y="7511725"/>
            <a:ext cx="1629537" cy="1629537"/>
            <a:chOff x="13173670" y="7511725"/>
            <a:chExt cx="1629537" cy="16295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73670" y="7511725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16211" y="7511725"/>
            <a:ext cx="1629537" cy="1629537"/>
            <a:chOff x="11116211" y="7511725"/>
            <a:chExt cx="1629537" cy="16295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6211" y="7511725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058752" y="7511725"/>
            <a:ext cx="1629537" cy="1629537"/>
            <a:chOff x="9058752" y="7511725"/>
            <a:chExt cx="1629537" cy="162953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8752" y="7511725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01293" y="7511725"/>
            <a:ext cx="1629537" cy="1629537"/>
            <a:chOff x="7001293" y="7511725"/>
            <a:chExt cx="1629537" cy="162953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1293" y="7511725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714832" y="2721358"/>
            <a:ext cx="4856051" cy="9580733"/>
            <a:chOff x="6714832" y="2721358"/>
            <a:chExt cx="4856051" cy="958073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2460" y="-1963355"/>
              <a:ext cx="9712103" cy="19161466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4832" y="2721358"/>
              <a:ext cx="4856051" cy="958073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231129" y="7511725"/>
            <a:ext cx="1629537" cy="1629537"/>
            <a:chOff x="15231129" y="7511725"/>
            <a:chExt cx="1629537" cy="162953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31129" y="7511725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295238" y="7511725"/>
            <a:ext cx="1629537" cy="1629537"/>
            <a:chOff x="17295238" y="7511725"/>
            <a:chExt cx="1629537" cy="162953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95238" y="7511725"/>
              <a:ext cx="1629537" cy="162953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049088" y="5667790"/>
            <a:ext cx="1271734" cy="1271734"/>
            <a:chOff x="2049088" y="5667790"/>
            <a:chExt cx="1271734" cy="127173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9088" y="5667790"/>
              <a:ext cx="1271734" cy="127173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261762" y="5787617"/>
            <a:ext cx="961305" cy="1032082"/>
            <a:chOff x="4261762" y="5787617"/>
            <a:chExt cx="961305" cy="103208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61762" y="5787617"/>
              <a:ext cx="961305" cy="103208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107073" y="7674964"/>
            <a:ext cx="1303059" cy="1303059"/>
            <a:chOff x="5107073" y="7674964"/>
            <a:chExt cx="1303059" cy="130305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7073" y="7674964"/>
              <a:ext cx="1303059" cy="130305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65773" y="7748581"/>
            <a:ext cx="1155824" cy="1155824"/>
            <a:chOff x="1065773" y="7748581"/>
            <a:chExt cx="1155824" cy="115582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5773" y="7748581"/>
              <a:ext cx="1155824" cy="11558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460514" y="5747477"/>
            <a:ext cx="1067916" cy="1067916"/>
            <a:chOff x="12460514" y="5747477"/>
            <a:chExt cx="1067916" cy="106791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60514" y="5747477"/>
              <a:ext cx="1067916" cy="106791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314175" y="7690641"/>
            <a:ext cx="1195514" cy="1195514"/>
            <a:chOff x="11314175" y="7690641"/>
            <a:chExt cx="1195514" cy="119551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14175" y="7690641"/>
              <a:ext cx="1195514" cy="119551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097926" y="7685180"/>
            <a:ext cx="1244531" cy="1244531"/>
            <a:chOff x="3097926" y="7685180"/>
            <a:chExt cx="1244531" cy="124453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97926" y="7685180"/>
              <a:ext cx="1244531" cy="124453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483677" y="5742857"/>
            <a:ext cx="1092063" cy="1092063"/>
            <a:chOff x="14483677" y="5742857"/>
            <a:chExt cx="1092063" cy="109206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83677" y="5742857"/>
              <a:ext cx="1092063" cy="109206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279729" y="7627307"/>
            <a:ext cx="1398372" cy="1398372"/>
            <a:chOff x="13279729" y="7627307"/>
            <a:chExt cx="1398372" cy="139837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79729" y="7627307"/>
              <a:ext cx="1398372" cy="139837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225" y="5689386"/>
            <a:ext cx="1228542" cy="1228542"/>
            <a:chOff x="13225" y="5689386"/>
            <a:chExt cx="1228542" cy="122854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25" y="5689386"/>
              <a:ext cx="1228542" cy="122854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6478370" y="5694860"/>
            <a:ext cx="1217594" cy="1217594"/>
            <a:chOff x="16478370" y="5694860"/>
            <a:chExt cx="1217594" cy="1217594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478370" y="5694860"/>
              <a:ext cx="1217594" cy="121759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5438933" y="7700481"/>
            <a:ext cx="1252024" cy="1252024"/>
            <a:chOff x="15438933" y="7700481"/>
            <a:chExt cx="1252024" cy="1252024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438933" y="7700481"/>
              <a:ext cx="1252024" cy="125202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7614768" y="7831255"/>
            <a:ext cx="990476" cy="990476"/>
            <a:chOff x="17614768" y="7831255"/>
            <a:chExt cx="990476" cy="990476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614768" y="7831255"/>
              <a:ext cx="990476" cy="99047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-966155" y="7774112"/>
            <a:ext cx="1104762" cy="1104762"/>
            <a:chOff x="-966155" y="7774112"/>
            <a:chExt cx="1104762" cy="1104762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966155" y="7774112"/>
              <a:ext cx="1104762" cy="110476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4803207" y="-223173"/>
            <a:ext cx="2391631" cy="2541585"/>
            <a:chOff x="14803207" y="-223173"/>
            <a:chExt cx="2391631" cy="2541585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03207" y="-223173"/>
              <a:ext cx="2391631" cy="254158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350053" y="1308070"/>
            <a:ext cx="1950428" cy="2072719"/>
            <a:chOff x="1350053" y="1308070"/>
            <a:chExt cx="1950428" cy="2072719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3720000">
              <a:off x="1350053" y="1308070"/>
              <a:ext cx="1950428" cy="2072719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6874585" y="1547751"/>
            <a:ext cx="1327732" cy="936051"/>
            <a:chOff x="6874585" y="1547751"/>
            <a:chExt cx="1327732" cy="936051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4585" y="1547751"/>
              <a:ext cx="1327732" cy="93605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2FA5549-FA75-8883-B402-F2790D144FFB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02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78094" y="3175415"/>
            <a:ext cx="1066667" cy="1066667"/>
            <a:chOff x="8278094" y="3175415"/>
            <a:chExt cx="1066667" cy="10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8094" y="3175415"/>
              <a:ext cx="1066667" cy="10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5751" y="3135293"/>
            <a:ext cx="1976543" cy="915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52698" y="3175415"/>
            <a:ext cx="1066667" cy="1066667"/>
            <a:chOff x="5052698" y="3175415"/>
            <a:chExt cx="1066667" cy="106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2698" y="3175415"/>
              <a:ext cx="1066667" cy="106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0360" y="3135293"/>
            <a:ext cx="1975324" cy="9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7301" y="3175415"/>
            <a:ext cx="1066667" cy="1066667"/>
            <a:chOff x="1827301" y="3175415"/>
            <a:chExt cx="1066667" cy="106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301" y="3175415"/>
              <a:ext cx="1066667" cy="10666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288" y="1111430"/>
            <a:ext cx="1166497" cy="6371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337" y="1415233"/>
            <a:ext cx="3792098" cy="15428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1110" y="3803986"/>
            <a:ext cx="2819048" cy="5095238"/>
            <a:chOff x="951110" y="3803986"/>
            <a:chExt cx="2819048" cy="50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97079" y="1317701"/>
              <a:ext cx="5638095" cy="1019047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110" y="3803986"/>
              <a:ext cx="2819048" cy="50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110" y="6080177"/>
            <a:ext cx="2819048" cy="2819048"/>
            <a:chOff x="951110" y="6080177"/>
            <a:chExt cx="2819048" cy="2819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110" y="6080177"/>
              <a:ext cx="2819048" cy="28190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9345" y="4273516"/>
            <a:ext cx="2796621" cy="6314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41" y="4779231"/>
            <a:ext cx="4195325" cy="10411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76507" y="3803986"/>
            <a:ext cx="2819048" cy="5095238"/>
            <a:chOff x="4176507" y="3803986"/>
            <a:chExt cx="2819048" cy="5095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8318" y="1317701"/>
              <a:ext cx="5638095" cy="1019047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6507" y="3803986"/>
              <a:ext cx="2819048" cy="509523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7992" y="4273516"/>
            <a:ext cx="3142792" cy="6314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93818" y="4740955"/>
            <a:ext cx="2919811" cy="10411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01904" y="3803986"/>
            <a:ext cx="2819048" cy="5095238"/>
            <a:chOff x="7401904" y="3803986"/>
            <a:chExt cx="2819048" cy="50952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3715" y="1317701"/>
              <a:ext cx="5638095" cy="1019047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1904" y="3803986"/>
              <a:ext cx="2819048" cy="50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76507" y="6351605"/>
            <a:ext cx="2819048" cy="2819048"/>
            <a:chOff x="4176507" y="6351605"/>
            <a:chExt cx="2819048" cy="28190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76507" y="6351605"/>
              <a:ext cx="2819048" cy="281904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38230" y="4273516"/>
            <a:ext cx="2991630" cy="63141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53739" y="4693125"/>
            <a:ext cx="2641155" cy="104606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4962" y="3134380"/>
            <a:ext cx="1968924" cy="9161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20350" y="9021967"/>
            <a:ext cx="5475957" cy="43085"/>
            <a:chOff x="11420350" y="9021967"/>
            <a:chExt cx="5475957" cy="430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20350" y="9021967"/>
              <a:ext cx="5475957" cy="430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01904" y="6080177"/>
            <a:ext cx="2819048" cy="2819048"/>
            <a:chOff x="7401904" y="6080177"/>
            <a:chExt cx="2819048" cy="28190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01904" y="6080177"/>
              <a:ext cx="2819048" cy="281904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52288" y="2988640"/>
            <a:ext cx="3359038" cy="82284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39755" y="4330889"/>
            <a:ext cx="6927220" cy="418095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91950" y="4206141"/>
            <a:ext cx="1187937" cy="440228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82487" y="8428211"/>
            <a:ext cx="1905375" cy="59272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17630" y="8428211"/>
            <a:ext cx="1905375" cy="59272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352773" y="8428211"/>
            <a:ext cx="1914899" cy="59272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688011" y="8428211"/>
            <a:ext cx="1905375" cy="59272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023154" y="8428211"/>
            <a:ext cx="1905375" cy="59272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128894" y="2402156"/>
            <a:ext cx="213303" cy="213303"/>
            <a:chOff x="16128894" y="2402156"/>
            <a:chExt cx="213303" cy="21330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128894" y="2402156"/>
              <a:ext cx="213303" cy="21330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372800" y="2303810"/>
            <a:ext cx="1448891" cy="18620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128894" y="2733975"/>
            <a:ext cx="213303" cy="213303"/>
            <a:chOff x="16128894" y="2733975"/>
            <a:chExt cx="213303" cy="21330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128894" y="2733975"/>
              <a:ext cx="213303" cy="2133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136514" y="3074928"/>
            <a:ext cx="213303" cy="213303"/>
            <a:chOff x="16136514" y="3074928"/>
            <a:chExt cx="213303" cy="21330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136514" y="3074928"/>
              <a:ext cx="213303" cy="21330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144133" y="3406356"/>
            <a:ext cx="213303" cy="213303"/>
            <a:chOff x="16144133" y="3406356"/>
            <a:chExt cx="213303" cy="2133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144133" y="3406356"/>
              <a:ext cx="213303" cy="2133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134609" y="3730166"/>
            <a:ext cx="213303" cy="213303"/>
            <a:chOff x="16134609" y="3730166"/>
            <a:chExt cx="213303" cy="21330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134609" y="3730166"/>
              <a:ext cx="213303" cy="21330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176506" y="6064493"/>
            <a:ext cx="2833018" cy="7143"/>
            <a:chOff x="4176506" y="6064493"/>
            <a:chExt cx="2833018" cy="714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76506" y="6064493"/>
              <a:ext cx="2833018" cy="714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AC9DDC-9197-EF4C-A7A7-60E33730F151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03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86985" y="3636279"/>
            <a:ext cx="3523866" cy="3707172"/>
            <a:chOff x="7386985" y="3636279"/>
            <a:chExt cx="3523866" cy="37071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6985" y="3636279"/>
              <a:ext cx="3523866" cy="37071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4288" y="1111431"/>
            <a:ext cx="1166497" cy="63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37" y="1415233"/>
            <a:ext cx="3874507" cy="1542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636279"/>
            <a:ext cx="7223419" cy="3707172"/>
            <a:chOff x="0" y="3636279"/>
            <a:chExt cx="7223419" cy="370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636279"/>
              <a:ext cx="7223419" cy="370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2295" y="3636487"/>
            <a:ext cx="7223419" cy="3091812"/>
            <a:chOff x="11062295" y="3636487"/>
            <a:chExt cx="7223419" cy="30918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2295" y="3636487"/>
              <a:ext cx="7223419" cy="30918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87432" y="7343451"/>
            <a:ext cx="3535987" cy="2260700"/>
            <a:chOff x="3687432" y="7343451"/>
            <a:chExt cx="3535987" cy="22607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7432" y="7343451"/>
              <a:ext cx="3535987" cy="22607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74864" y="7343451"/>
            <a:ext cx="3535987" cy="2260700"/>
            <a:chOff x="7374864" y="7343451"/>
            <a:chExt cx="3535987" cy="22607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74864" y="7343451"/>
              <a:ext cx="3535987" cy="22607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62295" y="6728091"/>
            <a:ext cx="3535987" cy="2876060"/>
            <a:chOff x="11062295" y="6728091"/>
            <a:chExt cx="3535987" cy="28760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2295" y="6728091"/>
              <a:ext cx="3535987" cy="28760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9727" y="6728091"/>
            <a:ext cx="3535987" cy="2891069"/>
            <a:chOff x="14749727" y="6728091"/>
            <a:chExt cx="3535987" cy="28910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49727" y="6728091"/>
              <a:ext cx="3535987" cy="28910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7343451"/>
            <a:ext cx="3535987" cy="2260700"/>
            <a:chOff x="0" y="7343451"/>
            <a:chExt cx="3535987" cy="22607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343451"/>
              <a:ext cx="3535987" cy="226070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288" y="7589244"/>
            <a:ext cx="2827096" cy="7962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7185326"/>
            <a:ext cx="10910851" cy="310715"/>
            <a:chOff x="0" y="7185326"/>
            <a:chExt cx="10910851" cy="3107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7185326"/>
              <a:ext cx="10910851" cy="3107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2295" y="6572733"/>
            <a:ext cx="7223419" cy="310715"/>
            <a:chOff x="11062295" y="6572733"/>
            <a:chExt cx="7223419" cy="3107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2295" y="6572733"/>
              <a:ext cx="7223419" cy="31071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0793" y="8265941"/>
            <a:ext cx="3076753" cy="106749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99720" y="7589245"/>
            <a:ext cx="3088133" cy="7962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08224" y="8265941"/>
            <a:ext cx="2785563" cy="106749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77627" y="7589245"/>
            <a:ext cx="2358848" cy="7962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95655" y="8265941"/>
            <a:ext cx="3037467" cy="68463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74610" y="6936041"/>
            <a:ext cx="2273610" cy="12215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00018" y="8066561"/>
            <a:ext cx="3115255" cy="129105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52474" y="7012891"/>
            <a:ext cx="1742896" cy="79626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977882" y="8035824"/>
            <a:ext cx="3136008" cy="97981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92600" y="3881194"/>
            <a:ext cx="1913315" cy="107800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00083" y="5373373"/>
            <a:ext cx="1325458" cy="107999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14861" y="4145208"/>
            <a:ext cx="1046391" cy="249887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18617" y="3954204"/>
            <a:ext cx="5805827" cy="101361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3714" y="5015807"/>
            <a:ext cx="5733097" cy="74293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842166" y="5649650"/>
            <a:ext cx="8305598" cy="141478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428104" y="4313551"/>
            <a:ext cx="4644994" cy="208622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403724" y="4404229"/>
            <a:ext cx="4644994" cy="20862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232136" y="5587109"/>
            <a:ext cx="498437" cy="200414"/>
            <a:chOff x="11232136" y="5587109"/>
            <a:chExt cx="498437" cy="20041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32136" y="5587109"/>
              <a:ext cx="498437" cy="2004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32136" y="5907559"/>
            <a:ext cx="503293" cy="301976"/>
            <a:chOff x="11232136" y="5907559"/>
            <a:chExt cx="503293" cy="30197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32136" y="5907559"/>
              <a:ext cx="503293" cy="3019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51715" y="4176992"/>
            <a:ext cx="3182284" cy="2658668"/>
            <a:chOff x="7551715" y="4176992"/>
            <a:chExt cx="3182284" cy="265866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551715" y="4176992"/>
              <a:ext cx="3182284" cy="265866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3E2189-33B0-EDC9-3C2F-88CCBC6B4BE1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04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4288" y="1111430"/>
            <a:ext cx="1166497" cy="637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1909" y="1415233"/>
            <a:ext cx="4115612" cy="1542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7478" y="5227584"/>
            <a:ext cx="1369535" cy="1103804"/>
            <a:chOff x="8897478" y="5227584"/>
            <a:chExt cx="1369535" cy="11038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4758" y="4747729"/>
              <a:ext cx="2739070" cy="220760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7478" y="5227584"/>
              <a:ext cx="1369535" cy="11038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12684" y="5372086"/>
            <a:ext cx="1168503" cy="814800"/>
            <a:chOff x="12212684" y="5372086"/>
            <a:chExt cx="1168503" cy="8148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1616" y="5017869"/>
              <a:ext cx="2337006" cy="162960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2684" y="5372086"/>
              <a:ext cx="1168503" cy="814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51224" y="5316950"/>
            <a:ext cx="1107038" cy="925073"/>
            <a:chOff x="15451224" y="5316950"/>
            <a:chExt cx="1107038" cy="9250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58086" y="4914795"/>
              <a:ext cx="2214075" cy="185014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51224" y="5316950"/>
              <a:ext cx="1107038" cy="9250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8381" y="6709006"/>
            <a:ext cx="9251644" cy="13743"/>
            <a:chOff x="8168381" y="6709006"/>
            <a:chExt cx="9251644" cy="137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8381" y="6709006"/>
              <a:ext cx="9251644" cy="137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6894" y="3985337"/>
            <a:ext cx="2070705" cy="977881"/>
            <a:chOff x="8546894" y="3985337"/>
            <a:chExt cx="2070705" cy="977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45373" y="4426742"/>
              <a:ext cx="2765435" cy="82437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279840" y="3985337"/>
              <a:ext cx="604811" cy="385823"/>
              <a:chOff x="9279840" y="3985337"/>
              <a:chExt cx="604811" cy="38582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79840" y="3985337"/>
                <a:ext cx="604811" cy="385823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3095" y="3852460"/>
              <a:ext cx="879171" cy="74386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12929" y="4426742"/>
            <a:ext cx="2705673" cy="8243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708351" y="3985337"/>
            <a:ext cx="604811" cy="385823"/>
            <a:chOff x="15708351" y="3985337"/>
            <a:chExt cx="604811" cy="3858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08351" y="3985337"/>
              <a:ext cx="604811" cy="38582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601609" y="3852457"/>
            <a:ext cx="881380" cy="7438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61148" y="3985337"/>
            <a:ext cx="2070705" cy="977881"/>
            <a:chOff x="11761148" y="3985337"/>
            <a:chExt cx="2070705" cy="9778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64199" y="4426742"/>
              <a:ext cx="2872673" cy="82437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494095" y="3985337"/>
              <a:ext cx="604811" cy="385823"/>
              <a:chOff x="12494095" y="3985337"/>
              <a:chExt cx="604811" cy="38582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494095" y="3985337"/>
                <a:ext cx="604811" cy="38582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87351" y="3852457"/>
              <a:ext cx="882847" cy="7438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86729" y="8828969"/>
            <a:ext cx="9216283" cy="13743"/>
            <a:chOff x="8186729" y="8828969"/>
            <a:chExt cx="9216283" cy="137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86729" y="8828969"/>
              <a:ext cx="9216283" cy="137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72566" y="7373960"/>
            <a:ext cx="9249211" cy="934487"/>
            <a:chOff x="8172566" y="7373960"/>
            <a:chExt cx="9249211" cy="93448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45473" y="7288572"/>
              <a:ext cx="3496447" cy="125816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59990" y="7288572"/>
              <a:ext cx="3491752" cy="125816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04014" y="7288577"/>
              <a:ext cx="3263447" cy="119341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63188" y="3185625"/>
            <a:ext cx="6194840" cy="27823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95405" y="6990564"/>
            <a:ext cx="4147277" cy="660531"/>
            <a:chOff x="1695405" y="6990564"/>
            <a:chExt cx="4147277" cy="66053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363862" y="6674669"/>
              <a:ext cx="8294555" cy="1321063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95405" y="6990564"/>
              <a:ext cx="4147277" cy="66053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47846" y="5761664"/>
            <a:ext cx="1339986" cy="101181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219911" y="5745729"/>
            <a:ext cx="1331386" cy="101577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818937" y="5760672"/>
            <a:ext cx="1333367" cy="101379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213515" y="6941432"/>
            <a:ext cx="1286660" cy="9233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95404" y="7758415"/>
            <a:ext cx="4147277" cy="660531"/>
            <a:chOff x="1695404" y="7758415"/>
            <a:chExt cx="4147277" cy="66053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363863" y="7442521"/>
              <a:ext cx="8294555" cy="1321063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95404" y="7758415"/>
              <a:ext cx="4147277" cy="66053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900127" y="7713321"/>
            <a:ext cx="1965965" cy="84912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95404" y="8526267"/>
            <a:ext cx="4147277" cy="660531"/>
            <a:chOff x="1695404" y="8526267"/>
            <a:chExt cx="4147277" cy="66053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363863" y="8210372"/>
              <a:ext cx="8294555" cy="1321063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95404" y="8526267"/>
              <a:ext cx="4147277" cy="66053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075401" y="8477134"/>
            <a:ext cx="1586994" cy="857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B50E3E-A140-62BD-9A1D-835E54D8D7CB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05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1597D1-20E6-D136-BC34-C91AED9E82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7F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589395" y="6525097"/>
            <a:ext cx="15490868" cy="3314190"/>
            <a:chOff x="1589395" y="6525097"/>
            <a:chExt cx="15490868" cy="3314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939717" y="5084323"/>
              <a:ext cx="30981736" cy="662838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395" y="6525097"/>
              <a:ext cx="15490868" cy="3314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943525" y="1424010"/>
            <a:ext cx="30981736" cy="6628380"/>
            <a:chOff x="-5943525" y="1424010"/>
            <a:chExt cx="30981736" cy="66283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43525" y="1424010"/>
              <a:ext cx="30981736" cy="66283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395" y="2861041"/>
              <a:ext cx="15490868" cy="3314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4288" y="1111430"/>
            <a:ext cx="1391126" cy="637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88798" y="3785328"/>
            <a:ext cx="1287432" cy="1287432"/>
            <a:chOff x="2788798" y="3785328"/>
            <a:chExt cx="1287432" cy="12874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3093" y="3169623"/>
              <a:ext cx="2574864" cy="257486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8798" y="3785328"/>
              <a:ext cx="1287432" cy="12874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4742" y="5040523"/>
            <a:ext cx="1394584" cy="7980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6397" y="4429044"/>
            <a:ext cx="2141091" cy="241238"/>
            <a:chOff x="4826397" y="4429044"/>
            <a:chExt cx="2141091" cy="241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26397" y="4429044"/>
              <a:ext cx="2141091" cy="241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33082" y="3575848"/>
            <a:ext cx="1884575" cy="1884575"/>
            <a:chOff x="7633082" y="3575848"/>
            <a:chExt cx="1884575" cy="18845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1797" y="2674563"/>
              <a:ext cx="3769151" cy="376915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3082" y="3575848"/>
              <a:ext cx="1884575" cy="18845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4742" y="8704579"/>
            <a:ext cx="1394584" cy="7980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26397" y="7940954"/>
            <a:ext cx="2141091" cy="241238"/>
            <a:chOff x="4826397" y="7940954"/>
            <a:chExt cx="2141091" cy="2412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4826397" y="7940954"/>
              <a:ext cx="2141091" cy="241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94211" y="6701033"/>
            <a:ext cx="2962317" cy="2962317"/>
            <a:chOff x="7094211" y="6701033"/>
            <a:chExt cx="2962317" cy="29623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77504" y="5284326"/>
              <a:ext cx="5924633" cy="592463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94211" y="6701033"/>
              <a:ext cx="2962317" cy="29623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26177" y="3346139"/>
            <a:ext cx="3118721" cy="587490"/>
            <a:chOff x="11126177" y="3346139"/>
            <a:chExt cx="3118721" cy="5874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26177" y="3346139"/>
              <a:ext cx="3118721" cy="58749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4955" y="3293517"/>
            <a:ext cx="3221742" cy="89698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02875" y="3991180"/>
            <a:ext cx="5859832" cy="12718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02875" y="7505817"/>
            <a:ext cx="5800260" cy="165341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68064" y="5067680"/>
            <a:ext cx="3680432" cy="8903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15355" y="8950752"/>
            <a:ext cx="4265621" cy="89037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3337" y="1404594"/>
            <a:ext cx="3460632" cy="15744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2630027" y="6447731"/>
            <a:ext cx="7629375" cy="15735"/>
            <a:chOff x="-2630027" y="6447731"/>
            <a:chExt cx="7629375" cy="157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-2630027" y="6447731"/>
              <a:ext cx="7629375" cy="157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0949" y="4444851"/>
            <a:ext cx="408451" cy="15735"/>
            <a:chOff x="1180949" y="4444851"/>
            <a:chExt cx="408451" cy="157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1180949" y="4444851"/>
              <a:ext cx="408451" cy="157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9558" y="8110441"/>
            <a:ext cx="408451" cy="15735"/>
            <a:chOff x="1189558" y="8110441"/>
            <a:chExt cx="408451" cy="1573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1189558" y="8110441"/>
              <a:ext cx="408451" cy="157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88798" y="7417857"/>
            <a:ext cx="1287432" cy="1287432"/>
            <a:chOff x="2788798" y="7417857"/>
            <a:chExt cx="1287432" cy="12874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3093" y="6802152"/>
              <a:ext cx="2574864" cy="2574864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8798" y="7417857"/>
              <a:ext cx="1287432" cy="12874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26177" y="6830367"/>
            <a:ext cx="4434845" cy="587490"/>
            <a:chOff x="11126177" y="6830367"/>
            <a:chExt cx="4434845" cy="5874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26177" y="6830367"/>
              <a:ext cx="4434845" cy="58749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087622" y="6746620"/>
            <a:ext cx="4271799" cy="94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D2B82B-BB00-E285-D8C1-A3692F8842BE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06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1221" y="1116192"/>
            <a:ext cx="1165945" cy="639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3129" y="1404594"/>
            <a:ext cx="2984632" cy="15744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54416" y="1646920"/>
            <a:ext cx="4376882" cy="8635357"/>
            <a:chOff x="6954416" y="1650357"/>
            <a:chExt cx="4376882" cy="86353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1204" y="-2572093"/>
              <a:ext cx="8753763" cy="172707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4416" y="1650357"/>
              <a:ext cx="4376882" cy="8635357"/>
            </a:xfrm>
            <a:prstGeom prst="rect">
              <a:avLst/>
            </a:prstGeom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87D8DA-2940-E380-9D05-B93E643DA9E2}"/>
              </a:ext>
            </a:extLst>
          </p:cNvPr>
          <p:cNvSpPr/>
          <p:nvPr/>
        </p:nvSpPr>
        <p:spPr>
          <a:xfrm>
            <a:off x="7180857" y="1866900"/>
            <a:ext cx="3924000" cy="1574499"/>
          </a:xfrm>
          <a:prstGeom prst="roundRect">
            <a:avLst>
              <a:gd name="adj" fmla="val 29262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7EBC0C-C13F-32A1-114D-C2923C729DFD}"/>
              </a:ext>
            </a:extLst>
          </p:cNvPr>
          <p:cNvSpPr/>
          <p:nvPr/>
        </p:nvSpPr>
        <p:spPr>
          <a:xfrm>
            <a:off x="7171828" y="8496300"/>
            <a:ext cx="3938400" cy="1574499"/>
          </a:xfrm>
          <a:prstGeom prst="roundRect">
            <a:avLst>
              <a:gd name="adj" fmla="val 29262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수정노마진">
            <a:hlinkClick r:id="" action="ppaction://media"/>
            <a:extLst>
              <a:ext uri="{FF2B5EF4-FFF2-40B4-BE49-F238E27FC236}">
                <a16:creationId xmlns:a16="http://schemas.microsoft.com/office/drawing/2014/main" id="{CF4DF040-A23F-78A0-FD63-66FFAE3F6A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62799" y="2552700"/>
            <a:ext cx="3924000" cy="6878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DED5E-2559-1ED1-973C-7E409AEECB3C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07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60463B-E94A-E466-4D47-0EEC52A7677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7F7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271830" y="2928647"/>
            <a:ext cx="17742054" cy="7063631"/>
            <a:chOff x="271830" y="2928647"/>
            <a:chExt cx="17742054" cy="70636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830" y="2928647"/>
              <a:ext cx="17742054" cy="70636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26" y="1065840"/>
            <a:ext cx="919145" cy="6763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093" y="6283376"/>
            <a:ext cx="12126946" cy="3256876"/>
            <a:chOff x="664093" y="6283376"/>
            <a:chExt cx="12126946" cy="32568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093" y="6283376"/>
              <a:ext cx="12126946" cy="3256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6433" y="7057106"/>
            <a:ext cx="1881278" cy="1822100"/>
            <a:chOff x="1656433" y="7057106"/>
            <a:chExt cx="1881278" cy="18221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438" y="6185700"/>
              <a:ext cx="3762555" cy="364420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433" y="7057106"/>
              <a:ext cx="1881278" cy="18221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7803" y="3326565"/>
            <a:ext cx="4513085" cy="6213686"/>
            <a:chOff x="13067803" y="3326565"/>
            <a:chExt cx="4513085" cy="62136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67803" y="3326565"/>
              <a:ext cx="4513085" cy="62136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4093" y="3326565"/>
            <a:ext cx="12126946" cy="2794033"/>
            <a:chOff x="664093" y="3326565"/>
            <a:chExt cx="12126946" cy="27940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093" y="3326565"/>
              <a:ext cx="12126946" cy="27940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08012" y="4469999"/>
            <a:ext cx="2619187" cy="1075628"/>
            <a:chOff x="5308012" y="4469999"/>
            <a:chExt cx="2619187" cy="10756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821" y="3955588"/>
              <a:ext cx="5238374" cy="215125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08012" y="4469999"/>
              <a:ext cx="2619187" cy="10756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47104" y="4931518"/>
            <a:ext cx="1217189" cy="241238"/>
            <a:chOff x="8247104" y="4931518"/>
            <a:chExt cx="1217189" cy="2412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7104" y="4931518"/>
              <a:ext cx="1217189" cy="2412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47320" y="4613723"/>
            <a:ext cx="2557726" cy="10216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90712" y="4469999"/>
            <a:ext cx="2619187" cy="1075628"/>
            <a:chOff x="9790712" y="4469999"/>
            <a:chExt cx="2619187" cy="10756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4521" y="3955588"/>
              <a:ext cx="5238374" cy="215125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0712" y="4469999"/>
              <a:ext cx="2619187" cy="107562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60181" y="4613876"/>
            <a:ext cx="2620194" cy="10213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56433" y="4073101"/>
            <a:ext cx="1881278" cy="1822100"/>
            <a:chOff x="1656433" y="4073101"/>
            <a:chExt cx="1881278" cy="18221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438" y="3201695"/>
              <a:ext cx="3762555" cy="364420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433" y="4073101"/>
              <a:ext cx="1881278" cy="182210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0980" y="4633933"/>
            <a:ext cx="2398136" cy="13508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848301" y="4931518"/>
            <a:ext cx="1186448" cy="241238"/>
            <a:chOff x="3848301" y="4931518"/>
            <a:chExt cx="1186448" cy="2412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48301" y="4931518"/>
              <a:ext cx="1186448" cy="2412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32429" y="7112480"/>
            <a:ext cx="1711352" cy="1711352"/>
            <a:chOff x="14532429" y="7112480"/>
            <a:chExt cx="1711352" cy="171135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13987" y="6294038"/>
              <a:ext cx="3422704" cy="3422704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32429" y="7112480"/>
              <a:ext cx="1711352" cy="17113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781634" y="7417576"/>
            <a:ext cx="10323810" cy="241238"/>
            <a:chOff x="3781634" y="7417576"/>
            <a:chExt cx="10323810" cy="24123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3781634" y="7417576"/>
              <a:ext cx="10323810" cy="24123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43748" y="7521184"/>
            <a:ext cx="1701289" cy="154200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848301" y="8234245"/>
            <a:ext cx="1041508" cy="241238"/>
            <a:chOff x="3848301" y="8234245"/>
            <a:chExt cx="1041508" cy="24123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48301" y="8234245"/>
              <a:ext cx="1041508" cy="24123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740323" y="8691180"/>
            <a:ext cx="1394584" cy="79801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308012" y="7844346"/>
            <a:ext cx="2619187" cy="1075628"/>
            <a:chOff x="5308012" y="7844346"/>
            <a:chExt cx="2619187" cy="107562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1821" y="7329935"/>
              <a:ext cx="5238374" cy="215125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08012" y="7844346"/>
              <a:ext cx="2619187" cy="107562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46196" y="7997168"/>
            <a:ext cx="2578784" cy="102164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385950" y="4092149"/>
            <a:ext cx="1881278" cy="2198131"/>
            <a:chOff x="14385950" y="4092149"/>
            <a:chExt cx="1881278" cy="219813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86243" y="3034015"/>
              <a:ext cx="3762555" cy="4396262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85950" y="4092149"/>
              <a:ext cx="1881278" cy="219813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662454" y="4822604"/>
            <a:ext cx="1441365" cy="154049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547049" y="4931518"/>
            <a:ext cx="1577323" cy="241238"/>
            <a:chOff x="12547049" y="4931518"/>
            <a:chExt cx="1577323" cy="24123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547049" y="4931518"/>
              <a:ext cx="1577323" cy="2412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454412" y="8234245"/>
            <a:ext cx="1041508" cy="241238"/>
            <a:chOff x="8454412" y="8234245"/>
            <a:chExt cx="1041508" cy="24123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54412" y="8234245"/>
              <a:ext cx="1041508" cy="2412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104463" y="7718152"/>
            <a:ext cx="1881278" cy="1507881"/>
            <a:chOff x="10104463" y="7718152"/>
            <a:chExt cx="1881278" cy="150788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96631" y="6997018"/>
              <a:ext cx="3762555" cy="3015762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04463" y="7718152"/>
              <a:ext cx="1881278" cy="1507881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218755" y="7993978"/>
            <a:ext cx="1701394" cy="157585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5159534" y="6574582"/>
            <a:ext cx="457143" cy="241238"/>
            <a:chOff x="15159534" y="6574582"/>
            <a:chExt cx="457143" cy="24123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15159534" y="6574582"/>
              <a:ext cx="457143" cy="241238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639162" y="3246102"/>
            <a:ext cx="3368889" cy="90977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216216" y="8234245"/>
            <a:ext cx="1908156" cy="241238"/>
            <a:chOff x="12216216" y="8234245"/>
            <a:chExt cx="1908156" cy="24123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216216" y="8234245"/>
              <a:ext cx="1908156" cy="24123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186923" y="2452287"/>
            <a:ext cx="662433" cy="569693"/>
            <a:chOff x="2186923" y="2452287"/>
            <a:chExt cx="662433" cy="56969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86923" y="2452287"/>
              <a:ext cx="662433" cy="569693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5447369" y="2216220"/>
            <a:ext cx="2411974" cy="105175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32637" y="2450383"/>
            <a:ext cx="662433" cy="569693"/>
            <a:chOff x="1032637" y="2450383"/>
            <a:chExt cx="662433" cy="56969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32637" y="2450383"/>
              <a:ext cx="662433" cy="569693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35632" y="3228674"/>
            <a:ext cx="3152213" cy="911328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78487" y="6177575"/>
            <a:ext cx="4242060" cy="911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C51608-D493-9F28-A869-5149269BE660}"/>
              </a:ext>
            </a:extLst>
          </p:cNvPr>
          <p:cNvSpPr txBox="1"/>
          <p:nvPr/>
        </p:nvSpPr>
        <p:spPr>
          <a:xfrm>
            <a:off x="874288" y="157978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64584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FLOW CHART</a:t>
            </a:r>
            <a:endParaRPr lang="ko-KR" altLang="en-US" sz="4400" b="1" dirty="0">
              <a:solidFill>
                <a:srgbClr val="64584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56B49-556A-C024-7DB7-DCAECCCBF16C}"/>
              </a:ext>
            </a:extLst>
          </p:cNvPr>
          <p:cNvSpPr txBox="1"/>
          <p:nvPr/>
        </p:nvSpPr>
        <p:spPr>
          <a:xfrm>
            <a:off x="17091406" y="1964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4584F"/>
                </a:solidFill>
                <a:latin typeface="Source Sans Pro" panose="020F0502020204030204" pitchFamily="34" charset="0"/>
              </a:rPr>
              <a:t>08</a:t>
            </a:r>
            <a:endParaRPr lang="ko-KR" altLang="en-US" dirty="0">
              <a:solidFill>
                <a:srgbClr val="64584F"/>
              </a:solidFill>
              <a:latin typeface="Source Sans Pro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324</Words>
  <Application>Microsoft Office PowerPoint</Application>
  <PresentationFormat>사용자 지정</PresentationFormat>
  <Paragraphs>39</Paragraphs>
  <Slides>19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나눔고딕 ExtraBold</vt:lpstr>
      <vt:lpstr>나눔스퀘어OTF</vt:lpstr>
      <vt:lpstr>맑은 고딕</vt:lpstr>
      <vt:lpstr>Arial</vt:lpstr>
      <vt:lpstr>Calibri</vt:lpstr>
      <vt:lpstr>Source Sans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김동하</cp:lastModifiedBy>
  <cp:revision>8</cp:revision>
  <dcterms:created xsi:type="dcterms:W3CDTF">2023-08-20T20:25:16Z</dcterms:created>
  <dcterms:modified xsi:type="dcterms:W3CDTF">2023-08-20T13:50:42Z</dcterms:modified>
</cp:coreProperties>
</file>